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6" r:id="rId5"/>
    <p:sldMasterId id="2147483668" r:id="rId6"/>
    <p:sldMasterId id="2147483707"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 id="332" r:id="rId85"/>
  </p:sldIdLst>
  <p:sldSz cy="6858000" cx="12192000"/>
  <p:notesSz cx="6858000" cy="9144000"/>
  <p:embeddedFontLst>
    <p:embeddedFont>
      <p:font typeface="Roboto"/>
      <p:regular r:id="rId86"/>
      <p:bold r:id="rId87"/>
      <p:italic r:id="rId88"/>
      <p:boldItalic r:id="rId89"/>
    </p:embeddedFont>
    <p:embeddedFont>
      <p:font typeface="Arial Narrow"/>
      <p:regular r:id="rId90"/>
      <p:bold r:id="rId91"/>
      <p:italic r:id="rId92"/>
      <p:boldItalic r:id="rId93"/>
    </p:embeddedFont>
    <p:embeddedFont>
      <p:font typeface="Corbel"/>
      <p:regular r:id="rId94"/>
      <p:bold r:id="rId95"/>
      <p:italic r:id="rId96"/>
      <p:boldItalic r:id="rId97"/>
    </p:embeddedFont>
    <p:embeddedFont>
      <p:font typeface="Book Antiqua"/>
      <p:regular r:id="rId98"/>
      <p:bold r:id="rId99"/>
      <p:italic r:id="rId100"/>
      <p:boldItalic r:id="rId101"/>
    </p:embeddedFont>
    <p:embeddedFont>
      <p:font typeface="Helvetica Neue Light"/>
      <p:regular r:id="rId102"/>
      <p:bold r:id="rId103"/>
      <p:italic r:id="rId104"/>
      <p:boldItalic r:id="rId105"/>
    </p:embeddedFont>
    <p:embeddedFont>
      <p:font typeface="Century Gothic"/>
      <p:regular r:id="rId106"/>
      <p:bold r:id="rId107"/>
      <p:italic r:id="rId108"/>
      <p:boldItalic r:id="rId10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10" roundtripDataSignature="AMtx7mjs1Me4CtaaVTTQLyZ+eGW6tgEBc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8D1AC7A-A55D-4B20-8EF2-6D954275F12D}">
  <a:tblStyle styleId="{98D1AC7A-A55D-4B20-8EF2-6D954275F12D}"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07" Type="http://schemas.openxmlformats.org/officeDocument/2006/relationships/font" Target="fonts/CenturyGothic-bold.fntdata"/><Relationship Id="rId106" Type="http://schemas.openxmlformats.org/officeDocument/2006/relationships/font" Target="fonts/CenturyGothic-regular.fntdata"/><Relationship Id="rId105" Type="http://schemas.openxmlformats.org/officeDocument/2006/relationships/font" Target="fonts/HelveticaNeueLight-boldItalic.fntdata"/><Relationship Id="rId104" Type="http://schemas.openxmlformats.org/officeDocument/2006/relationships/font" Target="fonts/HelveticaNeueLight-italic.fntdata"/><Relationship Id="rId109" Type="http://schemas.openxmlformats.org/officeDocument/2006/relationships/font" Target="fonts/CenturyGothic-boldItalic.fntdata"/><Relationship Id="rId108" Type="http://schemas.openxmlformats.org/officeDocument/2006/relationships/font" Target="fonts/CenturyGothic-italic.fntdata"/><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103" Type="http://schemas.openxmlformats.org/officeDocument/2006/relationships/font" Target="fonts/HelveticaNeueLight-bold.fntdata"/><Relationship Id="rId102" Type="http://schemas.openxmlformats.org/officeDocument/2006/relationships/font" Target="fonts/HelveticaNeueLight-regular.fntdata"/><Relationship Id="rId101" Type="http://schemas.openxmlformats.org/officeDocument/2006/relationships/font" Target="fonts/BookAntiqua-boldItalic.fntdata"/><Relationship Id="rId100" Type="http://schemas.openxmlformats.org/officeDocument/2006/relationships/font" Target="fonts/BookAntiqua-italic.fntdata"/><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95" Type="http://schemas.openxmlformats.org/officeDocument/2006/relationships/font" Target="fonts/Corbel-bold.fntdata"/><Relationship Id="rId94" Type="http://schemas.openxmlformats.org/officeDocument/2006/relationships/font" Target="fonts/Corbel-regular.fntdata"/><Relationship Id="rId97" Type="http://schemas.openxmlformats.org/officeDocument/2006/relationships/font" Target="fonts/Corbel-boldItalic.fntdata"/><Relationship Id="rId96" Type="http://schemas.openxmlformats.org/officeDocument/2006/relationships/font" Target="fonts/Corbel-italic.fntdata"/><Relationship Id="rId11" Type="http://schemas.openxmlformats.org/officeDocument/2006/relationships/slide" Target="slides/slide3.xml"/><Relationship Id="rId99" Type="http://schemas.openxmlformats.org/officeDocument/2006/relationships/font" Target="fonts/BookAntiqua-bold.fntdata"/><Relationship Id="rId10" Type="http://schemas.openxmlformats.org/officeDocument/2006/relationships/slide" Target="slides/slide2.xml"/><Relationship Id="rId98" Type="http://schemas.openxmlformats.org/officeDocument/2006/relationships/font" Target="fonts/BookAntiqua-regular.fntdata"/><Relationship Id="rId13" Type="http://schemas.openxmlformats.org/officeDocument/2006/relationships/slide" Target="slides/slide5.xml"/><Relationship Id="rId12" Type="http://schemas.openxmlformats.org/officeDocument/2006/relationships/slide" Target="slides/slide4.xml"/><Relationship Id="rId91" Type="http://schemas.openxmlformats.org/officeDocument/2006/relationships/font" Target="fonts/ArialNarrow-bold.fntdata"/><Relationship Id="rId90" Type="http://schemas.openxmlformats.org/officeDocument/2006/relationships/font" Target="fonts/ArialNarrow-regular.fntdata"/><Relationship Id="rId93" Type="http://schemas.openxmlformats.org/officeDocument/2006/relationships/font" Target="fonts/ArialNarrow-boldItalic.fntdata"/><Relationship Id="rId92" Type="http://schemas.openxmlformats.org/officeDocument/2006/relationships/font" Target="fonts/ArialNarrow-italic.fntdata"/><Relationship Id="rId15" Type="http://schemas.openxmlformats.org/officeDocument/2006/relationships/slide" Target="slides/slide7.xml"/><Relationship Id="rId110" Type="http://customschemas.google.com/relationships/presentationmetadata" Target="metadata"/><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 Id="rId84" Type="http://schemas.openxmlformats.org/officeDocument/2006/relationships/slide" Target="slides/slide76.xml"/><Relationship Id="rId83" Type="http://schemas.openxmlformats.org/officeDocument/2006/relationships/slide" Target="slides/slide75.xml"/><Relationship Id="rId86" Type="http://schemas.openxmlformats.org/officeDocument/2006/relationships/font" Target="fonts/Roboto-regular.fntdata"/><Relationship Id="rId85" Type="http://schemas.openxmlformats.org/officeDocument/2006/relationships/slide" Target="slides/slide77.xml"/><Relationship Id="rId88" Type="http://schemas.openxmlformats.org/officeDocument/2006/relationships/font" Target="fonts/Roboto-italic.fntdata"/><Relationship Id="rId87" Type="http://schemas.openxmlformats.org/officeDocument/2006/relationships/font" Target="fonts/Roboto-bold.fntdata"/><Relationship Id="rId89" Type="http://schemas.openxmlformats.org/officeDocument/2006/relationships/font" Target="fonts/Roboto-boldItalic.fntdata"/><Relationship Id="rId80" Type="http://schemas.openxmlformats.org/officeDocument/2006/relationships/slide" Target="slides/slide72.xml"/><Relationship Id="rId82" Type="http://schemas.openxmlformats.org/officeDocument/2006/relationships/slide" Target="slides/slide74.xml"/><Relationship Id="rId81" Type="http://schemas.openxmlformats.org/officeDocument/2006/relationships/slide" Target="slides/slide73.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73" Type="http://schemas.openxmlformats.org/officeDocument/2006/relationships/slide" Target="slides/slide65.xml"/><Relationship Id="rId72" Type="http://schemas.openxmlformats.org/officeDocument/2006/relationships/slide" Target="slides/slide64.xml"/><Relationship Id="rId75" Type="http://schemas.openxmlformats.org/officeDocument/2006/relationships/slide" Target="slides/slide67.xml"/><Relationship Id="rId74" Type="http://schemas.openxmlformats.org/officeDocument/2006/relationships/slide" Target="slides/slide66.xml"/><Relationship Id="rId77" Type="http://schemas.openxmlformats.org/officeDocument/2006/relationships/slide" Target="slides/slide69.xml"/><Relationship Id="rId76" Type="http://schemas.openxmlformats.org/officeDocument/2006/relationships/slide" Target="slides/slide68.xml"/><Relationship Id="rId79" Type="http://schemas.openxmlformats.org/officeDocument/2006/relationships/slide" Target="slides/slide71.xml"/><Relationship Id="rId78" Type="http://schemas.openxmlformats.org/officeDocument/2006/relationships/slide" Target="slides/slide70.xml"/><Relationship Id="rId71" Type="http://schemas.openxmlformats.org/officeDocument/2006/relationships/slide" Target="slides/slide63.xml"/><Relationship Id="rId70" Type="http://schemas.openxmlformats.org/officeDocument/2006/relationships/slide" Target="slides/slide62.xml"/><Relationship Id="rId62" Type="http://schemas.openxmlformats.org/officeDocument/2006/relationships/slide" Target="slides/slide54.xml"/><Relationship Id="rId61" Type="http://schemas.openxmlformats.org/officeDocument/2006/relationships/slide" Target="slides/slide53.xml"/><Relationship Id="rId64" Type="http://schemas.openxmlformats.org/officeDocument/2006/relationships/slide" Target="slides/slide56.xml"/><Relationship Id="rId63" Type="http://schemas.openxmlformats.org/officeDocument/2006/relationships/slide" Target="slides/slide55.xml"/><Relationship Id="rId66" Type="http://schemas.openxmlformats.org/officeDocument/2006/relationships/slide" Target="slides/slide58.xml"/><Relationship Id="rId65" Type="http://schemas.openxmlformats.org/officeDocument/2006/relationships/slide" Target="slides/slide57.xml"/><Relationship Id="rId68" Type="http://schemas.openxmlformats.org/officeDocument/2006/relationships/slide" Target="slides/slide60.xml"/><Relationship Id="rId67" Type="http://schemas.openxmlformats.org/officeDocument/2006/relationships/slide" Target="slides/slide59.xml"/><Relationship Id="rId60" Type="http://schemas.openxmlformats.org/officeDocument/2006/relationships/slide" Target="slides/slide52.xml"/><Relationship Id="rId69" Type="http://schemas.openxmlformats.org/officeDocument/2006/relationships/slide" Target="slides/slide6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55" Type="http://schemas.openxmlformats.org/officeDocument/2006/relationships/slide" Target="slides/slide47.xml"/><Relationship Id="rId54" Type="http://schemas.openxmlformats.org/officeDocument/2006/relationships/slide" Target="slides/slide46.xml"/><Relationship Id="rId57" Type="http://schemas.openxmlformats.org/officeDocument/2006/relationships/slide" Target="slides/slide49.xml"/><Relationship Id="rId56" Type="http://schemas.openxmlformats.org/officeDocument/2006/relationships/slide" Target="slides/slide48.xml"/><Relationship Id="rId59" Type="http://schemas.openxmlformats.org/officeDocument/2006/relationships/slide" Target="slides/slide51.xml"/><Relationship Id="rId58"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4" name="Google Shape;414;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6" name="Google Shape;546;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3084597c652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52" name="Google Shape;552;g3084597c652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8" name="Google Shape;568;p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79" name="Google Shape;579;p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89" name="Google Shape;589;p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97" name="Google Shape;597;p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07" name="Google Shape;607;p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16" name="Google Shape;616;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25" name="Google Shape;625;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36" name="Google Shape;636;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27" name="Google Shape;427;p2:notes"/>
          <p:cNvSpPr txBox="1"/>
          <p:nvPr>
            <p:ph idx="1" type="body"/>
          </p:nvPr>
        </p:nvSpPr>
        <p:spPr>
          <a:xfrm>
            <a:off x="914400" y="4343406"/>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49" name="Google Shape;649;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57" name="Google Shape;657;p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67" name="Google Shape;667;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83" name="Google Shape;683;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17" name="Google Shape;717;p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35" name="Google Shape;735;p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5" name="Google Shape;745;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2" name="Google Shape;752;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309cb7b08a6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9" name="Google Shape;759;g309cb7b08a6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6" name="Google Shape;766;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3:notes"/>
          <p:cNvSpPr/>
          <p:nvPr>
            <p:ph idx="2" type="sldImg"/>
          </p:nvPr>
        </p:nvSpPr>
        <p:spPr>
          <a:xfrm>
            <a:off x="91278" y="685838"/>
            <a:ext cx="6675600" cy="34293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36" name="Google Shape;436;p3:notes"/>
          <p:cNvSpPr txBox="1"/>
          <p:nvPr>
            <p:ph idx="1" type="body"/>
          </p:nvPr>
        </p:nvSpPr>
        <p:spPr>
          <a:xfrm>
            <a:off x="914400" y="4343406"/>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8" name="Google Shape;778;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8" name="Google Shape;788;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p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5" name="Google Shape;795;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3" name="Google Shape;803;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30a210eed3a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1" name="Google Shape;811;g30a210eed3a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2" name="Google Shape;822;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4" name="Google Shape;834;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5" name="Google Shape;845;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60" name="Google Shape;860;p34:notes"/>
          <p:cNvSpPr/>
          <p:nvPr>
            <p:ph idx="2" type="sldImg"/>
          </p:nvPr>
        </p:nvSpPr>
        <p:spPr>
          <a:xfrm>
            <a:off x="381188" y="685800"/>
            <a:ext cx="60963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73" name="Google Shape;873;p35:notes"/>
          <p:cNvSpPr/>
          <p:nvPr>
            <p:ph idx="2" type="sldImg"/>
          </p:nvPr>
        </p:nvSpPr>
        <p:spPr>
          <a:xfrm>
            <a:off x="381188" y="685800"/>
            <a:ext cx="60963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47" name="Google Shape;447;p4:notes"/>
          <p:cNvSpPr txBox="1"/>
          <p:nvPr>
            <p:ph idx="1" type="body"/>
          </p:nvPr>
        </p:nvSpPr>
        <p:spPr>
          <a:xfrm>
            <a:off x="914400" y="4343406"/>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g2bb96949665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86" name="Google Shape;886;g2bb96949665_1_0:notes"/>
          <p:cNvSpPr/>
          <p:nvPr>
            <p:ph idx="2" type="sldImg"/>
          </p:nvPr>
        </p:nvSpPr>
        <p:spPr>
          <a:xfrm>
            <a:off x="381188" y="685800"/>
            <a:ext cx="60963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2" name="Shape 892"/>
        <p:cNvGrpSpPr/>
        <p:nvPr/>
      </p:nvGrpSpPr>
      <p:grpSpPr>
        <a:xfrm>
          <a:off x="0" y="0"/>
          <a:ext cx="0" cy="0"/>
          <a:chOff x="0" y="0"/>
          <a:chExt cx="0" cy="0"/>
        </a:xfrm>
      </p:grpSpPr>
      <p:sp>
        <p:nvSpPr>
          <p:cNvPr id="893" name="Google Shape;893;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94" name="Google Shape;894;p40:notes"/>
          <p:cNvSpPr/>
          <p:nvPr>
            <p:ph idx="2" type="sldImg"/>
          </p:nvPr>
        </p:nvSpPr>
        <p:spPr>
          <a:xfrm>
            <a:off x="381188" y="685800"/>
            <a:ext cx="60963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 name="Shape 900"/>
        <p:cNvGrpSpPr/>
        <p:nvPr/>
      </p:nvGrpSpPr>
      <p:grpSpPr>
        <a:xfrm>
          <a:off x="0" y="0"/>
          <a:ext cx="0" cy="0"/>
          <a:chOff x="0" y="0"/>
          <a:chExt cx="0" cy="0"/>
        </a:xfrm>
      </p:grpSpPr>
      <p:sp>
        <p:nvSpPr>
          <p:cNvPr id="901" name="Google Shape;901;p4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02" name="Google Shape;902;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13" name="Google Shape;913;p42:notes"/>
          <p:cNvSpPr/>
          <p:nvPr>
            <p:ph idx="2" type="sldImg"/>
          </p:nvPr>
        </p:nvSpPr>
        <p:spPr>
          <a:xfrm>
            <a:off x="381188" y="685800"/>
            <a:ext cx="60963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 name="Shape 922"/>
        <p:cNvGrpSpPr/>
        <p:nvPr/>
      </p:nvGrpSpPr>
      <p:grpSpPr>
        <a:xfrm>
          <a:off x="0" y="0"/>
          <a:ext cx="0" cy="0"/>
          <a:chOff x="0" y="0"/>
          <a:chExt cx="0" cy="0"/>
        </a:xfrm>
      </p:grpSpPr>
      <p:sp>
        <p:nvSpPr>
          <p:cNvPr id="923" name="Google Shape;923;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24" name="Google Shape;924;p43:notes"/>
          <p:cNvSpPr/>
          <p:nvPr>
            <p:ph idx="2" type="sldImg"/>
          </p:nvPr>
        </p:nvSpPr>
        <p:spPr>
          <a:xfrm>
            <a:off x="381188" y="685800"/>
            <a:ext cx="60963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1" name="Shape 941"/>
        <p:cNvGrpSpPr/>
        <p:nvPr/>
      </p:nvGrpSpPr>
      <p:grpSpPr>
        <a:xfrm>
          <a:off x="0" y="0"/>
          <a:ext cx="0" cy="0"/>
          <a:chOff x="0" y="0"/>
          <a:chExt cx="0" cy="0"/>
        </a:xfrm>
      </p:grpSpPr>
      <p:sp>
        <p:nvSpPr>
          <p:cNvPr id="942" name="Google Shape;942;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43" name="Google Shape;943;p36:notes"/>
          <p:cNvSpPr/>
          <p:nvPr>
            <p:ph idx="2" type="sldImg"/>
          </p:nvPr>
        </p:nvSpPr>
        <p:spPr>
          <a:xfrm>
            <a:off x="381188" y="685800"/>
            <a:ext cx="60963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58" name="Google Shape;958;p44:notes"/>
          <p:cNvSpPr/>
          <p:nvPr>
            <p:ph idx="2" type="sldImg"/>
          </p:nvPr>
        </p:nvSpPr>
        <p:spPr>
          <a:xfrm>
            <a:off x="381188" y="685800"/>
            <a:ext cx="60963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p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0" name="Google Shape;970;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3" name="Shape 973"/>
        <p:cNvGrpSpPr/>
        <p:nvPr/>
      </p:nvGrpSpPr>
      <p:grpSpPr>
        <a:xfrm>
          <a:off x="0" y="0"/>
          <a:ext cx="0" cy="0"/>
          <a:chOff x="0" y="0"/>
          <a:chExt cx="0" cy="0"/>
        </a:xfrm>
      </p:grpSpPr>
      <p:sp>
        <p:nvSpPr>
          <p:cNvPr id="974" name="Google Shape;974;g309c51dfb6f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5" name="Google Shape;975;g309c51dfb6f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3" name="Shape 983"/>
        <p:cNvGrpSpPr/>
        <p:nvPr/>
      </p:nvGrpSpPr>
      <p:grpSpPr>
        <a:xfrm>
          <a:off x="0" y="0"/>
          <a:ext cx="0" cy="0"/>
          <a:chOff x="0" y="0"/>
          <a:chExt cx="0" cy="0"/>
        </a:xfrm>
      </p:grpSpPr>
      <p:sp>
        <p:nvSpPr>
          <p:cNvPr id="984" name="Google Shape;984;p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5" name="Google Shape;985;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58" name="Google Shape;458;p5:notes"/>
          <p:cNvSpPr txBox="1"/>
          <p:nvPr>
            <p:ph idx="1" type="body"/>
          </p:nvPr>
        </p:nvSpPr>
        <p:spPr>
          <a:xfrm>
            <a:off x="914400" y="4343406"/>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8" name="Shape 988"/>
        <p:cNvGrpSpPr/>
        <p:nvPr/>
      </p:nvGrpSpPr>
      <p:grpSpPr>
        <a:xfrm>
          <a:off x="0" y="0"/>
          <a:ext cx="0" cy="0"/>
          <a:chOff x="0" y="0"/>
          <a:chExt cx="0" cy="0"/>
        </a:xfrm>
      </p:grpSpPr>
      <p:sp>
        <p:nvSpPr>
          <p:cNvPr id="989" name="Google Shape;989;p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0" name="Google Shape;990;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3" name="Shape 993"/>
        <p:cNvGrpSpPr/>
        <p:nvPr/>
      </p:nvGrpSpPr>
      <p:grpSpPr>
        <a:xfrm>
          <a:off x="0" y="0"/>
          <a:ext cx="0" cy="0"/>
          <a:chOff x="0" y="0"/>
          <a:chExt cx="0" cy="0"/>
        </a:xfrm>
      </p:grpSpPr>
      <p:sp>
        <p:nvSpPr>
          <p:cNvPr id="994" name="Google Shape;994;p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5" name="Google Shape;995;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8" name="Shape 998"/>
        <p:cNvGrpSpPr/>
        <p:nvPr/>
      </p:nvGrpSpPr>
      <p:grpSpPr>
        <a:xfrm>
          <a:off x="0" y="0"/>
          <a:ext cx="0" cy="0"/>
          <a:chOff x="0" y="0"/>
          <a:chExt cx="0" cy="0"/>
        </a:xfrm>
      </p:grpSpPr>
      <p:sp>
        <p:nvSpPr>
          <p:cNvPr id="999" name="Google Shape;999;p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0" name="Google Shape;1000;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3" name="Shape 1003"/>
        <p:cNvGrpSpPr/>
        <p:nvPr/>
      </p:nvGrpSpPr>
      <p:grpSpPr>
        <a:xfrm>
          <a:off x="0" y="0"/>
          <a:ext cx="0" cy="0"/>
          <a:chOff x="0" y="0"/>
          <a:chExt cx="0" cy="0"/>
        </a:xfrm>
      </p:grpSpPr>
      <p:sp>
        <p:nvSpPr>
          <p:cNvPr id="1004" name="Google Shape;1004;p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5" name="Google Shape;1005;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8" name="Shape 1008"/>
        <p:cNvGrpSpPr/>
        <p:nvPr/>
      </p:nvGrpSpPr>
      <p:grpSpPr>
        <a:xfrm>
          <a:off x="0" y="0"/>
          <a:ext cx="0" cy="0"/>
          <a:chOff x="0" y="0"/>
          <a:chExt cx="0" cy="0"/>
        </a:xfrm>
      </p:grpSpPr>
      <p:sp>
        <p:nvSpPr>
          <p:cNvPr id="1009" name="Google Shape;1009;p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0" name="Google Shape;1010;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3" name="Shape 1013"/>
        <p:cNvGrpSpPr/>
        <p:nvPr/>
      </p:nvGrpSpPr>
      <p:grpSpPr>
        <a:xfrm>
          <a:off x="0" y="0"/>
          <a:ext cx="0" cy="0"/>
          <a:chOff x="0" y="0"/>
          <a:chExt cx="0" cy="0"/>
        </a:xfrm>
      </p:grpSpPr>
      <p:sp>
        <p:nvSpPr>
          <p:cNvPr id="1014" name="Google Shape;1014;g2bbb77bec70_0_2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15" name="Google Shape;1015;g2bbb77bec70_0_25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1" name="Shape 1021"/>
        <p:cNvGrpSpPr/>
        <p:nvPr/>
      </p:nvGrpSpPr>
      <p:grpSpPr>
        <a:xfrm>
          <a:off x="0" y="0"/>
          <a:ext cx="0" cy="0"/>
          <a:chOff x="0" y="0"/>
          <a:chExt cx="0" cy="0"/>
        </a:xfrm>
      </p:grpSpPr>
      <p:sp>
        <p:nvSpPr>
          <p:cNvPr id="1022" name="Google Shape;1022;p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3" name="Google Shape;1023;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6" name="Shape 1026"/>
        <p:cNvGrpSpPr/>
        <p:nvPr/>
      </p:nvGrpSpPr>
      <p:grpSpPr>
        <a:xfrm>
          <a:off x="0" y="0"/>
          <a:ext cx="0" cy="0"/>
          <a:chOff x="0" y="0"/>
          <a:chExt cx="0" cy="0"/>
        </a:xfrm>
      </p:grpSpPr>
      <p:sp>
        <p:nvSpPr>
          <p:cNvPr id="1027" name="Google Shape;1027;p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8" name="Google Shape;1028;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1" name="Shape 1031"/>
        <p:cNvGrpSpPr/>
        <p:nvPr/>
      </p:nvGrpSpPr>
      <p:grpSpPr>
        <a:xfrm>
          <a:off x="0" y="0"/>
          <a:ext cx="0" cy="0"/>
          <a:chOff x="0" y="0"/>
          <a:chExt cx="0" cy="0"/>
        </a:xfrm>
      </p:grpSpPr>
      <p:sp>
        <p:nvSpPr>
          <p:cNvPr id="1032" name="Google Shape;1032;p5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3" name="Google Shape;1033;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6" name="Shape 1036"/>
        <p:cNvGrpSpPr/>
        <p:nvPr/>
      </p:nvGrpSpPr>
      <p:grpSpPr>
        <a:xfrm>
          <a:off x="0" y="0"/>
          <a:ext cx="0" cy="0"/>
          <a:chOff x="0" y="0"/>
          <a:chExt cx="0" cy="0"/>
        </a:xfrm>
      </p:grpSpPr>
      <p:sp>
        <p:nvSpPr>
          <p:cNvPr id="1037" name="Google Shape;1037;p5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8" name="Google Shape;1038;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69" name="Google Shape;469;p6:notes"/>
          <p:cNvSpPr txBox="1"/>
          <p:nvPr>
            <p:ph idx="1" type="body"/>
          </p:nvPr>
        </p:nvSpPr>
        <p:spPr>
          <a:xfrm>
            <a:off x="914400" y="4343406"/>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100"/>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1" name="Shape 1041"/>
        <p:cNvGrpSpPr/>
        <p:nvPr/>
      </p:nvGrpSpPr>
      <p:grpSpPr>
        <a:xfrm>
          <a:off x="0" y="0"/>
          <a:ext cx="0" cy="0"/>
          <a:chOff x="0" y="0"/>
          <a:chExt cx="0" cy="0"/>
        </a:xfrm>
      </p:grpSpPr>
      <p:sp>
        <p:nvSpPr>
          <p:cNvPr id="1042" name="Google Shape;1042;g2bbb77bec70_0_3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3" name="Google Shape;1043;g2bbb77bec70_0_3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7" name="Shape 1047"/>
        <p:cNvGrpSpPr/>
        <p:nvPr/>
      </p:nvGrpSpPr>
      <p:grpSpPr>
        <a:xfrm>
          <a:off x="0" y="0"/>
          <a:ext cx="0" cy="0"/>
          <a:chOff x="0" y="0"/>
          <a:chExt cx="0" cy="0"/>
        </a:xfrm>
      </p:grpSpPr>
      <p:sp>
        <p:nvSpPr>
          <p:cNvPr id="1048" name="Google Shape;1048;p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9" name="Google Shape;1049;p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3" name="Shape 1053"/>
        <p:cNvGrpSpPr/>
        <p:nvPr/>
      </p:nvGrpSpPr>
      <p:grpSpPr>
        <a:xfrm>
          <a:off x="0" y="0"/>
          <a:ext cx="0" cy="0"/>
          <a:chOff x="0" y="0"/>
          <a:chExt cx="0" cy="0"/>
        </a:xfrm>
      </p:grpSpPr>
      <p:sp>
        <p:nvSpPr>
          <p:cNvPr id="1054" name="Google Shape;1054;p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5" name="Google Shape;1055;p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3" name="Shape 1063"/>
        <p:cNvGrpSpPr/>
        <p:nvPr/>
      </p:nvGrpSpPr>
      <p:grpSpPr>
        <a:xfrm>
          <a:off x="0" y="0"/>
          <a:ext cx="0" cy="0"/>
          <a:chOff x="0" y="0"/>
          <a:chExt cx="0" cy="0"/>
        </a:xfrm>
      </p:grpSpPr>
      <p:sp>
        <p:nvSpPr>
          <p:cNvPr id="1064" name="Google Shape;1064;g2bbe37fe9f2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5" name="Google Shape;1065;g2bbe37fe9f2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5" name="Shape 1075"/>
        <p:cNvGrpSpPr/>
        <p:nvPr/>
      </p:nvGrpSpPr>
      <p:grpSpPr>
        <a:xfrm>
          <a:off x="0" y="0"/>
          <a:ext cx="0" cy="0"/>
          <a:chOff x="0" y="0"/>
          <a:chExt cx="0" cy="0"/>
        </a:xfrm>
      </p:grpSpPr>
      <p:sp>
        <p:nvSpPr>
          <p:cNvPr id="1076" name="Google Shape;1076;p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7" name="Google Shape;1077;p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3" name="Shape 1083"/>
        <p:cNvGrpSpPr/>
        <p:nvPr/>
      </p:nvGrpSpPr>
      <p:grpSpPr>
        <a:xfrm>
          <a:off x="0" y="0"/>
          <a:ext cx="0" cy="0"/>
          <a:chOff x="0" y="0"/>
          <a:chExt cx="0" cy="0"/>
        </a:xfrm>
      </p:grpSpPr>
      <p:sp>
        <p:nvSpPr>
          <p:cNvPr id="1084" name="Google Shape;1084;p5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5" name="Google Shape;1085;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8" name="Shape 1088"/>
        <p:cNvGrpSpPr/>
        <p:nvPr/>
      </p:nvGrpSpPr>
      <p:grpSpPr>
        <a:xfrm>
          <a:off x="0" y="0"/>
          <a:ext cx="0" cy="0"/>
          <a:chOff x="0" y="0"/>
          <a:chExt cx="0" cy="0"/>
        </a:xfrm>
      </p:grpSpPr>
      <p:sp>
        <p:nvSpPr>
          <p:cNvPr id="1089" name="Google Shape;1089;g30903d0c7b3_5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0" name="Google Shape;1090;g30903d0c7b3_5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9" name="Shape 1099"/>
        <p:cNvGrpSpPr/>
        <p:nvPr/>
      </p:nvGrpSpPr>
      <p:grpSpPr>
        <a:xfrm>
          <a:off x="0" y="0"/>
          <a:ext cx="0" cy="0"/>
          <a:chOff x="0" y="0"/>
          <a:chExt cx="0" cy="0"/>
        </a:xfrm>
      </p:grpSpPr>
      <p:sp>
        <p:nvSpPr>
          <p:cNvPr id="1100" name="Google Shape;1100;p6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1" name="Google Shape;1101;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9" name="Shape 1109"/>
        <p:cNvGrpSpPr/>
        <p:nvPr/>
      </p:nvGrpSpPr>
      <p:grpSpPr>
        <a:xfrm>
          <a:off x="0" y="0"/>
          <a:ext cx="0" cy="0"/>
          <a:chOff x="0" y="0"/>
          <a:chExt cx="0" cy="0"/>
        </a:xfrm>
      </p:grpSpPr>
      <p:sp>
        <p:nvSpPr>
          <p:cNvPr id="1110" name="Google Shape;1110;p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11" name="Google Shape;1111;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9" name="Shape 1119"/>
        <p:cNvGrpSpPr/>
        <p:nvPr/>
      </p:nvGrpSpPr>
      <p:grpSpPr>
        <a:xfrm>
          <a:off x="0" y="0"/>
          <a:ext cx="0" cy="0"/>
          <a:chOff x="0" y="0"/>
          <a:chExt cx="0" cy="0"/>
        </a:xfrm>
      </p:grpSpPr>
      <p:sp>
        <p:nvSpPr>
          <p:cNvPr id="1120" name="Google Shape;1120;p6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1" name="Google Shape;1121;p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79" name="Google Shape;479;p7:notes"/>
          <p:cNvSpPr txBox="1"/>
          <p:nvPr>
            <p:ph idx="1" type="body"/>
          </p:nvPr>
        </p:nvSpPr>
        <p:spPr>
          <a:xfrm>
            <a:off x="914400" y="4343406"/>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100"/>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6" name="Shape 1126"/>
        <p:cNvGrpSpPr/>
        <p:nvPr/>
      </p:nvGrpSpPr>
      <p:grpSpPr>
        <a:xfrm>
          <a:off x="0" y="0"/>
          <a:ext cx="0" cy="0"/>
          <a:chOff x="0" y="0"/>
          <a:chExt cx="0" cy="0"/>
        </a:xfrm>
      </p:grpSpPr>
      <p:sp>
        <p:nvSpPr>
          <p:cNvPr id="1127" name="Google Shape;1127;p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8" name="Google Shape;1128;p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4" name="Shape 1134"/>
        <p:cNvGrpSpPr/>
        <p:nvPr/>
      </p:nvGrpSpPr>
      <p:grpSpPr>
        <a:xfrm>
          <a:off x="0" y="0"/>
          <a:ext cx="0" cy="0"/>
          <a:chOff x="0" y="0"/>
          <a:chExt cx="0" cy="0"/>
        </a:xfrm>
      </p:grpSpPr>
      <p:sp>
        <p:nvSpPr>
          <p:cNvPr id="1135" name="Google Shape;1135;p6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6" name="Google Shape;1136;p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1" name="Shape 1141"/>
        <p:cNvGrpSpPr/>
        <p:nvPr/>
      </p:nvGrpSpPr>
      <p:grpSpPr>
        <a:xfrm>
          <a:off x="0" y="0"/>
          <a:ext cx="0" cy="0"/>
          <a:chOff x="0" y="0"/>
          <a:chExt cx="0" cy="0"/>
        </a:xfrm>
      </p:grpSpPr>
      <p:sp>
        <p:nvSpPr>
          <p:cNvPr id="1142" name="Google Shape;1142;g2bbe37fe9f2_3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43" name="Google Shape;1143;g2bbe37fe9f2_3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2" name="Shape 1152"/>
        <p:cNvGrpSpPr/>
        <p:nvPr/>
      </p:nvGrpSpPr>
      <p:grpSpPr>
        <a:xfrm>
          <a:off x="0" y="0"/>
          <a:ext cx="0" cy="0"/>
          <a:chOff x="0" y="0"/>
          <a:chExt cx="0" cy="0"/>
        </a:xfrm>
      </p:grpSpPr>
      <p:sp>
        <p:nvSpPr>
          <p:cNvPr id="1153" name="Google Shape;1153;p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54" name="Google Shape;1154;p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3" name="Shape 1163"/>
        <p:cNvGrpSpPr/>
        <p:nvPr/>
      </p:nvGrpSpPr>
      <p:grpSpPr>
        <a:xfrm>
          <a:off x="0" y="0"/>
          <a:ext cx="0" cy="0"/>
          <a:chOff x="0" y="0"/>
          <a:chExt cx="0" cy="0"/>
        </a:xfrm>
      </p:grpSpPr>
      <p:sp>
        <p:nvSpPr>
          <p:cNvPr id="1164" name="Google Shape;1164;p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65" name="Google Shape;1165;p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3" name="Shape 1173"/>
        <p:cNvGrpSpPr/>
        <p:nvPr/>
      </p:nvGrpSpPr>
      <p:grpSpPr>
        <a:xfrm>
          <a:off x="0" y="0"/>
          <a:ext cx="0" cy="0"/>
          <a:chOff x="0" y="0"/>
          <a:chExt cx="0" cy="0"/>
        </a:xfrm>
      </p:grpSpPr>
      <p:sp>
        <p:nvSpPr>
          <p:cNvPr id="1174" name="Google Shape;1174;p7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75" name="Google Shape;1175;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4" name="Shape 1184"/>
        <p:cNvGrpSpPr/>
        <p:nvPr/>
      </p:nvGrpSpPr>
      <p:grpSpPr>
        <a:xfrm>
          <a:off x="0" y="0"/>
          <a:ext cx="0" cy="0"/>
          <a:chOff x="0" y="0"/>
          <a:chExt cx="0" cy="0"/>
        </a:xfrm>
      </p:grpSpPr>
      <p:sp>
        <p:nvSpPr>
          <p:cNvPr id="1185" name="Google Shape;1185;p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86" name="Google Shape;1186;p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8" name="Shape 1198"/>
        <p:cNvGrpSpPr/>
        <p:nvPr/>
      </p:nvGrpSpPr>
      <p:grpSpPr>
        <a:xfrm>
          <a:off x="0" y="0"/>
          <a:ext cx="0" cy="0"/>
          <a:chOff x="0" y="0"/>
          <a:chExt cx="0" cy="0"/>
        </a:xfrm>
      </p:grpSpPr>
      <p:sp>
        <p:nvSpPr>
          <p:cNvPr id="1199" name="Google Shape;1199;p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00" name="Google Shape;1200;p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19" name="Google Shape;519;p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29" name="Google Shape;529;p8:notes"/>
          <p:cNvSpPr txBox="1"/>
          <p:nvPr>
            <p:ph idx="1" type="body"/>
          </p:nvPr>
        </p:nvSpPr>
        <p:spPr>
          <a:xfrm>
            <a:off x="914400" y="4343406"/>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4.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jpg"/><Relationship Id="rId3"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11.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6.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5.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28.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png"/><Relationship Id="rId3"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 Id="rId3"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 Id="rId3"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 Id="rId3"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4.png"/><Relationship Id="rId3"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Úvodní snímek">
  <p:cSld name="Úvodní snímek">
    <p:spTree>
      <p:nvGrpSpPr>
        <p:cNvPr id="11" name="Shape 11"/>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type="title">
  <p:cSld name="TITLE">
    <p:spTree>
      <p:nvGrpSpPr>
        <p:cNvPr id="62" name="Shape 62"/>
        <p:cNvGrpSpPr/>
        <p:nvPr/>
      </p:nvGrpSpPr>
      <p:grpSpPr>
        <a:xfrm>
          <a:off x="0" y="0"/>
          <a:ext cx="0" cy="0"/>
          <a:chOff x="0" y="0"/>
          <a:chExt cx="0" cy="0"/>
        </a:xfrm>
      </p:grpSpPr>
      <p:sp>
        <p:nvSpPr>
          <p:cNvPr id="63" name="Google Shape;63;p9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9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65" name="Google Shape;65;p9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9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9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section" type="secHead">
  <p:cSld name="SECTION_HEADER">
    <p:spTree>
      <p:nvGrpSpPr>
        <p:cNvPr id="68" name="Shape 68"/>
        <p:cNvGrpSpPr/>
        <p:nvPr/>
      </p:nvGrpSpPr>
      <p:grpSpPr>
        <a:xfrm>
          <a:off x="0" y="0"/>
          <a:ext cx="0" cy="0"/>
          <a:chOff x="0" y="0"/>
          <a:chExt cx="0" cy="0"/>
        </a:xfrm>
      </p:grpSpPr>
      <p:sp>
        <p:nvSpPr>
          <p:cNvPr id="69" name="Google Shape;69;p93"/>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93"/>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71" name="Google Shape;71;p9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9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9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ux contenus" type="twoObj">
  <p:cSld name="TWO_OBJECTS">
    <p:spTree>
      <p:nvGrpSpPr>
        <p:cNvPr id="74" name="Shape 74"/>
        <p:cNvGrpSpPr/>
        <p:nvPr/>
      </p:nvGrpSpPr>
      <p:grpSpPr>
        <a:xfrm>
          <a:off x="0" y="0"/>
          <a:ext cx="0" cy="0"/>
          <a:chOff x="0" y="0"/>
          <a:chExt cx="0" cy="0"/>
        </a:xfrm>
      </p:grpSpPr>
      <p:sp>
        <p:nvSpPr>
          <p:cNvPr id="75" name="Google Shape;75;p9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9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9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 name="Google Shape;78;p9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9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9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ison" type="twoTxTwoObj">
  <p:cSld name="TWO_OBJECTS_WITH_TEXT">
    <p:spTree>
      <p:nvGrpSpPr>
        <p:cNvPr id="81" name="Shape 81"/>
        <p:cNvGrpSpPr/>
        <p:nvPr/>
      </p:nvGrpSpPr>
      <p:grpSpPr>
        <a:xfrm>
          <a:off x="0" y="0"/>
          <a:ext cx="0" cy="0"/>
          <a:chOff x="0" y="0"/>
          <a:chExt cx="0" cy="0"/>
        </a:xfrm>
      </p:grpSpPr>
      <p:sp>
        <p:nvSpPr>
          <p:cNvPr id="82" name="Google Shape;82;p9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9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84" name="Google Shape;84;p9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 name="Google Shape;85;p9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86" name="Google Shape;86;p9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9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9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9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type="blank">
  <p:cSld name="BLANK">
    <p:spTree>
      <p:nvGrpSpPr>
        <p:cNvPr id="90" name="Shape 90"/>
        <p:cNvGrpSpPr/>
        <p:nvPr/>
      </p:nvGrpSpPr>
      <p:grpSpPr>
        <a:xfrm>
          <a:off x="0" y="0"/>
          <a:ext cx="0" cy="0"/>
          <a:chOff x="0" y="0"/>
          <a:chExt cx="0" cy="0"/>
        </a:xfrm>
      </p:grpSpPr>
      <p:sp>
        <p:nvSpPr>
          <p:cNvPr id="91" name="Google Shape;91;p9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9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9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vec légende" type="picTx">
  <p:cSld name="PICTURE_WITH_CAPTION_TEXT">
    <p:spTree>
      <p:nvGrpSpPr>
        <p:cNvPr id="94" name="Shape 94"/>
        <p:cNvGrpSpPr/>
        <p:nvPr/>
      </p:nvGrpSpPr>
      <p:grpSpPr>
        <a:xfrm>
          <a:off x="0" y="0"/>
          <a:ext cx="0" cy="0"/>
          <a:chOff x="0" y="0"/>
          <a:chExt cx="0" cy="0"/>
        </a:xfrm>
      </p:grpSpPr>
      <p:sp>
        <p:nvSpPr>
          <p:cNvPr id="95" name="Google Shape;95;p9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97"/>
          <p:cNvSpPr/>
          <p:nvPr>
            <p:ph idx="2" type="pic"/>
          </p:nvPr>
        </p:nvSpPr>
        <p:spPr>
          <a:xfrm>
            <a:off x="5183188" y="987425"/>
            <a:ext cx="6172200" cy="4873625"/>
          </a:xfrm>
          <a:prstGeom prst="rect">
            <a:avLst/>
          </a:prstGeom>
          <a:noFill/>
          <a:ln>
            <a:noFill/>
          </a:ln>
        </p:spPr>
      </p:sp>
      <p:sp>
        <p:nvSpPr>
          <p:cNvPr id="97" name="Google Shape;97;p9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8" name="Google Shape;98;p9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9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9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texte vertical" type="vertTx">
  <p:cSld name="VERTICAL_TEXT">
    <p:spTree>
      <p:nvGrpSpPr>
        <p:cNvPr id="101" name="Shape 101"/>
        <p:cNvGrpSpPr/>
        <p:nvPr/>
      </p:nvGrpSpPr>
      <p:grpSpPr>
        <a:xfrm>
          <a:off x="0" y="0"/>
          <a:ext cx="0" cy="0"/>
          <a:chOff x="0" y="0"/>
          <a:chExt cx="0" cy="0"/>
        </a:xfrm>
      </p:grpSpPr>
      <p:sp>
        <p:nvSpPr>
          <p:cNvPr id="102" name="Google Shape;102;p9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9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 name="Google Shape;104;p9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9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9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vertical et texte" type="vertTitleAndTx">
  <p:cSld name="VERTICAL_TITLE_AND_VERTICAL_TEXT">
    <p:spTree>
      <p:nvGrpSpPr>
        <p:cNvPr id="107" name="Shape 107"/>
        <p:cNvGrpSpPr/>
        <p:nvPr/>
      </p:nvGrpSpPr>
      <p:grpSpPr>
        <a:xfrm>
          <a:off x="0" y="0"/>
          <a:ext cx="0" cy="0"/>
          <a:chOff x="0" y="0"/>
          <a:chExt cx="0" cy="0"/>
        </a:xfrm>
      </p:grpSpPr>
      <p:sp>
        <p:nvSpPr>
          <p:cNvPr id="108" name="Google Shape;108;p9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9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 name="Google Shape;110;p9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9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p9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Úvodní snímek">
  <p:cSld name="Úvodní snímek">
    <p:spTree>
      <p:nvGrpSpPr>
        <p:cNvPr id="116" name="Shape 116"/>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nivRennes-CouvPhoto05">
  <p:cSld name="UnivRennes-CouvPhoto05">
    <p:spTree>
      <p:nvGrpSpPr>
        <p:cNvPr id="124" name="Shape 124"/>
        <p:cNvGrpSpPr/>
        <p:nvPr/>
      </p:nvGrpSpPr>
      <p:grpSpPr>
        <a:xfrm>
          <a:off x="0" y="0"/>
          <a:ext cx="0" cy="0"/>
          <a:chOff x="0" y="0"/>
          <a:chExt cx="0" cy="0"/>
        </a:xfrm>
      </p:grpSpPr>
      <p:sp>
        <p:nvSpPr>
          <p:cNvPr id="125" name="Google Shape;125;p80"/>
          <p:cNvSpPr txBox="1"/>
          <p:nvPr>
            <p:ph idx="10" type="dt"/>
          </p:nvPr>
        </p:nvSpPr>
        <p:spPr>
          <a:xfrm>
            <a:off x="6646281" y="2271246"/>
            <a:ext cx="2743200" cy="365125"/>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pic>
        <p:nvPicPr>
          <p:cNvPr id="126" name="Google Shape;126;p80"/>
          <p:cNvPicPr preferRelativeResize="0"/>
          <p:nvPr/>
        </p:nvPicPr>
        <p:blipFill rotWithShape="1">
          <a:blip r:embed="rId2">
            <a:alphaModFix/>
          </a:blip>
          <a:srcRect b="0" l="0" r="0" t="0"/>
          <a:stretch/>
        </p:blipFill>
        <p:spPr>
          <a:xfrm>
            <a:off x="6646281" y="5848330"/>
            <a:ext cx="1787398" cy="543306"/>
          </a:xfrm>
          <a:prstGeom prst="rect">
            <a:avLst/>
          </a:prstGeom>
          <a:noFill/>
          <a:ln>
            <a:noFill/>
          </a:ln>
        </p:spPr>
      </p:pic>
      <p:pic>
        <p:nvPicPr>
          <p:cNvPr id="127" name="Google Shape;127;p80"/>
          <p:cNvPicPr preferRelativeResize="0"/>
          <p:nvPr/>
        </p:nvPicPr>
        <p:blipFill rotWithShape="1">
          <a:blip r:embed="rId3">
            <a:alphaModFix/>
          </a:blip>
          <a:srcRect b="0" l="0" r="0" t="0"/>
          <a:stretch/>
        </p:blipFill>
        <p:spPr>
          <a:xfrm>
            <a:off x="0" y="0"/>
            <a:ext cx="6096000" cy="6858000"/>
          </a:xfrm>
          <a:prstGeom prst="rect">
            <a:avLst/>
          </a:prstGeom>
          <a:noFill/>
          <a:ln>
            <a:noFill/>
          </a:ln>
        </p:spPr>
      </p:pic>
      <p:pic>
        <p:nvPicPr>
          <p:cNvPr id="128" name="Google Shape;128;p80"/>
          <p:cNvPicPr preferRelativeResize="0"/>
          <p:nvPr/>
        </p:nvPicPr>
        <p:blipFill rotWithShape="1">
          <a:blip r:embed="rId2">
            <a:alphaModFix/>
          </a:blip>
          <a:srcRect b="0" l="0" r="0" t="0"/>
          <a:stretch/>
        </p:blipFill>
        <p:spPr>
          <a:xfrm>
            <a:off x="6646281" y="5848330"/>
            <a:ext cx="1787398" cy="543306"/>
          </a:xfrm>
          <a:prstGeom prst="rect">
            <a:avLst/>
          </a:prstGeom>
          <a:noFill/>
          <a:ln>
            <a:noFill/>
          </a:ln>
        </p:spPr>
      </p:pic>
      <p:sp>
        <p:nvSpPr>
          <p:cNvPr id="129" name="Google Shape;129;p80"/>
          <p:cNvSpPr txBox="1"/>
          <p:nvPr>
            <p:ph type="ctrTitle"/>
          </p:nvPr>
        </p:nvSpPr>
        <p:spPr>
          <a:xfrm>
            <a:off x="6649552" y="1233488"/>
            <a:ext cx="5174065" cy="1031389"/>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Clr>
                <a:schemeClr val="dk1"/>
              </a:buClr>
              <a:buSzPts val="4000"/>
              <a:buFont typeface="Arial"/>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0" name="Google Shape;130;p80"/>
          <p:cNvSpPr txBox="1"/>
          <p:nvPr>
            <p:ph idx="1" type="subTitle"/>
          </p:nvPr>
        </p:nvSpPr>
        <p:spPr>
          <a:xfrm>
            <a:off x="6635750" y="148133"/>
            <a:ext cx="5134460" cy="787176"/>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5000"/>
              <a:buFont typeface="Arial"/>
              <a:buNone/>
              <a:defRPr b="0" i="0" sz="5000">
                <a:solidFill>
                  <a:schemeClr val="dk1"/>
                </a:solidFill>
                <a:latin typeface="Arial"/>
                <a:ea typeface="Arial"/>
                <a:cs typeface="Arial"/>
                <a:sym typeface="Arial"/>
              </a:defRPr>
            </a:lvl1pPr>
            <a:lvl2pPr lvl="1" algn="ctr">
              <a:lnSpc>
                <a:spcPct val="100000"/>
              </a:lnSpc>
              <a:spcBef>
                <a:spcPts val="600"/>
              </a:spcBef>
              <a:spcAft>
                <a:spcPts val="0"/>
              </a:spcAft>
              <a:buSzPts val="2000"/>
              <a:buNone/>
              <a:defRPr sz="2000"/>
            </a:lvl2pPr>
            <a:lvl3pPr lvl="2" algn="ctr">
              <a:lnSpc>
                <a:spcPct val="100000"/>
              </a:lnSpc>
              <a:spcBef>
                <a:spcPts val="600"/>
              </a:spcBef>
              <a:spcAft>
                <a:spcPts val="0"/>
              </a:spcAft>
              <a:buSzPts val="1260"/>
              <a:buNone/>
              <a:defRPr sz="1800"/>
            </a:lvl3pPr>
            <a:lvl4pPr lvl="3" algn="ctr">
              <a:lnSpc>
                <a:spcPct val="100000"/>
              </a:lnSpc>
              <a:spcBef>
                <a:spcPts val="600"/>
              </a:spcBef>
              <a:spcAft>
                <a:spcPts val="0"/>
              </a:spcAft>
              <a:buClr>
                <a:schemeClr val="dk1"/>
              </a:buClr>
              <a:buSzPts val="1600"/>
              <a:buNone/>
              <a:defRPr sz="1600"/>
            </a:lvl4pPr>
            <a:lvl5pPr lvl="4" algn="ctr">
              <a:lnSpc>
                <a:spcPct val="90000"/>
              </a:lnSpc>
              <a:spcBef>
                <a:spcPts val="6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41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puces et photo" type="tx">
  <p:cSld name="TITLE_AND_BODY">
    <p:spTree>
      <p:nvGrpSpPr>
        <p:cNvPr id="12" name="Shape 12"/>
        <p:cNvGrpSpPr/>
        <p:nvPr/>
      </p:nvGrpSpPr>
      <p:grpSpPr>
        <a:xfrm>
          <a:off x="0" y="0"/>
          <a:ext cx="0" cy="0"/>
          <a:chOff x="0" y="0"/>
          <a:chExt cx="0" cy="0"/>
        </a:xfrm>
      </p:grpSpPr>
      <p:sp>
        <p:nvSpPr>
          <p:cNvPr id="13" name="Google Shape;13;p76"/>
          <p:cNvSpPr/>
          <p:nvPr>
            <p:ph idx="2" type="pic"/>
          </p:nvPr>
        </p:nvSpPr>
        <p:spPr>
          <a:xfrm>
            <a:off x="6298406" y="1830586"/>
            <a:ext cx="5000700" cy="4420200"/>
          </a:xfrm>
          <a:prstGeom prst="rect">
            <a:avLst/>
          </a:prstGeom>
          <a:noFill/>
          <a:ln>
            <a:noFill/>
          </a:ln>
        </p:spPr>
      </p:sp>
      <p:sp>
        <p:nvSpPr>
          <p:cNvPr id="14" name="Google Shape;14;p76"/>
          <p:cNvSpPr txBox="1"/>
          <p:nvPr>
            <p:ph type="title"/>
          </p:nvPr>
        </p:nvSpPr>
        <p:spPr>
          <a:xfrm>
            <a:off x="892969" y="312540"/>
            <a:ext cx="10406100" cy="1518000"/>
          </a:xfrm>
          <a:prstGeom prst="rect">
            <a:avLst/>
          </a:prstGeom>
          <a:noFill/>
          <a:ln>
            <a:noFill/>
          </a:ln>
        </p:spPr>
        <p:txBody>
          <a:bodyPr anchorCtr="0" anchor="ctr" bIns="43650" lIns="43650" spcFirstLastPara="1" rIns="43650" wrap="square" tIns="43650">
            <a:normAutofit/>
          </a:bodyPr>
          <a:lstStyle>
            <a:lvl1pPr lvl="0" algn="ctr">
              <a:lnSpc>
                <a:spcPct val="100000"/>
              </a:lnSpc>
              <a:spcBef>
                <a:spcPts val="0"/>
              </a:spcBef>
              <a:spcAft>
                <a:spcPts val="0"/>
              </a:spcAft>
              <a:buClr>
                <a:srgbClr val="000000"/>
              </a:buClr>
              <a:buSzPts val="1500"/>
              <a:buNone/>
              <a:defRPr/>
            </a:lvl1pPr>
            <a:lvl2pPr lvl="1" algn="ctr">
              <a:lnSpc>
                <a:spcPct val="100000"/>
              </a:lnSpc>
              <a:spcBef>
                <a:spcPts val="0"/>
              </a:spcBef>
              <a:spcAft>
                <a:spcPts val="0"/>
              </a:spcAft>
              <a:buClr>
                <a:srgbClr val="000000"/>
              </a:buClr>
              <a:buSzPts val="1500"/>
              <a:buNone/>
              <a:defRPr/>
            </a:lvl2pPr>
            <a:lvl3pPr lvl="2" algn="ctr">
              <a:lnSpc>
                <a:spcPct val="100000"/>
              </a:lnSpc>
              <a:spcBef>
                <a:spcPts val="0"/>
              </a:spcBef>
              <a:spcAft>
                <a:spcPts val="0"/>
              </a:spcAft>
              <a:buClr>
                <a:srgbClr val="000000"/>
              </a:buClr>
              <a:buSzPts val="1500"/>
              <a:buNone/>
              <a:defRPr/>
            </a:lvl3pPr>
            <a:lvl4pPr lvl="3" algn="ctr">
              <a:lnSpc>
                <a:spcPct val="100000"/>
              </a:lnSpc>
              <a:spcBef>
                <a:spcPts val="0"/>
              </a:spcBef>
              <a:spcAft>
                <a:spcPts val="0"/>
              </a:spcAft>
              <a:buClr>
                <a:srgbClr val="000000"/>
              </a:buClr>
              <a:buSzPts val="1500"/>
              <a:buNone/>
              <a:defRPr/>
            </a:lvl4pPr>
            <a:lvl5pPr lvl="4" algn="ctr">
              <a:lnSpc>
                <a:spcPct val="100000"/>
              </a:lnSpc>
              <a:spcBef>
                <a:spcPts val="0"/>
              </a:spcBef>
              <a:spcAft>
                <a:spcPts val="0"/>
              </a:spcAft>
              <a:buClr>
                <a:srgbClr val="000000"/>
              </a:buClr>
              <a:buSzPts val="1500"/>
              <a:buNone/>
              <a:defRPr/>
            </a:lvl5pPr>
            <a:lvl6pPr lvl="5" algn="ctr">
              <a:lnSpc>
                <a:spcPct val="100000"/>
              </a:lnSpc>
              <a:spcBef>
                <a:spcPts val="0"/>
              </a:spcBef>
              <a:spcAft>
                <a:spcPts val="0"/>
              </a:spcAft>
              <a:buClr>
                <a:srgbClr val="000000"/>
              </a:buClr>
              <a:buSzPts val="1500"/>
              <a:buNone/>
              <a:defRPr/>
            </a:lvl6pPr>
            <a:lvl7pPr lvl="6" algn="ctr">
              <a:lnSpc>
                <a:spcPct val="100000"/>
              </a:lnSpc>
              <a:spcBef>
                <a:spcPts val="0"/>
              </a:spcBef>
              <a:spcAft>
                <a:spcPts val="0"/>
              </a:spcAft>
              <a:buClr>
                <a:srgbClr val="000000"/>
              </a:buClr>
              <a:buSzPts val="1500"/>
              <a:buNone/>
              <a:defRPr/>
            </a:lvl7pPr>
            <a:lvl8pPr lvl="7" algn="ctr">
              <a:lnSpc>
                <a:spcPct val="100000"/>
              </a:lnSpc>
              <a:spcBef>
                <a:spcPts val="0"/>
              </a:spcBef>
              <a:spcAft>
                <a:spcPts val="0"/>
              </a:spcAft>
              <a:buClr>
                <a:srgbClr val="000000"/>
              </a:buClr>
              <a:buSzPts val="1500"/>
              <a:buNone/>
              <a:defRPr/>
            </a:lvl8pPr>
            <a:lvl9pPr lvl="8" algn="ctr">
              <a:lnSpc>
                <a:spcPct val="100000"/>
              </a:lnSpc>
              <a:spcBef>
                <a:spcPts val="0"/>
              </a:spcBef>
              <a:spcAft>
                <a:spcPts val="0"/>
              </a:spcAft>
              <a:buClr>
                <a:srgbClr val="000000"/>
              </a:buClr>
              <a:buSzPts val="1500"/>
              <a:buNone/>
              <a:defRPr/>
            </a:lvl9pPr>
          </a:lstStyle>
          <a:p/>
        </p:txBody>
      </p:sp>
      <p:sp>
        <p:nvSpPr>
          <p:cNvPr id="15" name="Google Shape;15;p76"/>
          <p:cNvSpPr txBox="1"/>
          <p:nvPr>
            <p:ph idx="1" type="body"/>
          </p:nvPr>
        </p:nvSpPr>
        <p:spPr>
          <a:xfrm>
            <a:off x="892969" y="1830586"/>
            <a:ext cx="5000700" cy="4420200"/>
          </a:xfrm>
          <a:prstGeom prst="rect">
            <a:avLst/>
          </a:prstGeom>
          <a:noFill/>
          <a:ln>
            <a:noFill/>
          </a:ln>
        </p:spPr>
        <p:txBody>
          <a:bodyPr anchorCtr="0" anchor="ctr" bIns="43650" lIns="43650" spcFirstLastPara="1" rIns="43650" wrap="square" tIns="43650">
            <a:normAutofit/>
          </a:bodyPr>
          <a:lstStyle>
            <a:lvl1pPr indent="-342900" lvl="0" marL="457200" algn="l">
              <a:lnSpc>
                <a:spcPct val="100000"/>
              </a:lnSpc>
              <a:spcBef>
                <a:spcPts val="2800"/>
              </a:spcBef>
              <a:spcAft>
                <a:spcPts val="0"/>
              </a:spcAft>
              <a:buClr>
                <a:srgbClr val="000000"/>
              </a:buClr>
              <a:buSzPts val="1800"/>
              <a:buFont typeface="Helvetica Neue Light"/>
              <a:buChar char="•"/>
              <a:defRPr sz="2400"/>
            </a:lvl1pPr>
            <a:lvl2pPr indent="-342900" lvl="1" marL="914400" algn="l">
              <a:lnSpc>
                <a:spcPct val="100000"/>
              </a:lnSpc>
              <a:spcBef>
                <a:spcPts val="2800"/>
              </a:spcBef>
              <a:spcAft>
                <a:spcPts val="0"/>
              </a:spcAft>
              <a:buClr>
                <a:srgbClr val="000000"/>
              </a:buClr>
              <a:buSzPts val="1800"/>
              <a:buFont typeface="Helvetica Neue Light"/>
              <a:buChar char="•"/>
              <a:defRPr sz="2400"/>
            </a:lvl2pPr>
            <a:lvl3pPr indent="-342900" lvl="2" marL="1371600" algn="l">
              <a:lnSpc>
                <a:spcPct val="100000"/>
              </a:lnSpc>
              <a:spcBef>
                <a:spcPts val="2800"/>
              </a:spcBef>
              <a:spcAft>
                <a:spcPts val="0"/>
              </a:spcAft>
              <a:buClr>
                <a:srgbClr val="000000"/>
              </a:buClr>
              <a:buSzPts val="1800"/>
              <a:buFont typeface="Helvetica Neue Light"/>
              <a:buChar char="•"/>
              <a:defRPr sz="2400"/>
            </a:lvl3pPr>
            <a:lvl4pPr indent="-342900" lvl="3" marL="1828800" algn="l">
              <a:lnSpc>
                <a:spcPct val="100000"/>
              </a:lnSpc>
              <a:spcBef>
                <a:spcPts val="2800"/>
              </a:spcBef>
              <a:spcAft>
                <a:spcPts val="0"/>
              </a:spcAft>
              <a:buClr>
                <a:srgbClr val="000000"/>
              </a:buClr>
              <a:buSzPts val="1800"/>
              <a:buFont typeface="Helvetica Neue Light"/>
              <a:buChar char="•"/>
              <a:defRPr sz="2400"/>
            </a:lvl4pPr>
            <a:lvl5pPr indent="-342900" lvl="4" marL="2286000" algn="l">
              <a:lnSpc>
                <a:spcPct val="100000"/>
              </a:lnSpc>
              <a:spcBef>
                <a:spcPts val="2800"/>
              </a:spcBef>
              <a:spcAft>
                <a:spcPts val="0"/>
              </a:spcAft>
              <a:buClr>
                <a:srgbClr val="000000"/>
              </a:buClr>
              <a:buSzPts val="1800"/>
              <a:buFont typeface="Helvetica Neue Light"/>
              <a:buChar char="•"/>
              <a:defRPr sz="2400"/>
            </a:lvl5pPr>
            <a:lvl6pPr indent="-304800" lvl="5" marL="2743200" algn="l">
              <a:lnSpc>
                <a:spcPct val="100000"/>
              </a:lnSpc>
              <a:spcBef>
                <a:spcPts val="3600"/>
              </a:spcBef>
              <a:spcAft>
                <a:spcPts val="0"/>
              </a:spcAft>
              <a:buClr>
                <a:srgbClr val="000000"/>
              </a:buClr>
              <a:buSzPts val="1200"/>
              <a:buChar char="•"/>
              <a:defRPr/>
            </a:lvl6pPr>
            <a:lvl7pPr indent="-304800" lvl="6" marL="3200400" algn="l">
              <a:lnSpc>
                <a:spcPct val="100000"/>
              </a:lnSpc>
              <a:spcBef>
                <a:spcPts val="3600"/>
              </a:spcBef>
              <a:spcAft>
                <a:spcPts val="0"/>
              </a:spcAft>
              <a:buClr>
                <a:srgbClr val="000000"/>
              </a:buClr>
              <a:buSzPts val="1200"/>
              <a:buChar char="•"/>
              <a:defRPr/>
            </a:lvl7pPr>
            <a:lvl8pPr indent="-304800" lvl="7" marL="3657600" algn="l">
              <a:lnSpc>
                <a:spcPct val="100000"/>
              </a:lnSpc>
              <a:spcBef>
                <a:spcPts val="3600"/>
              </a:spcBef>
              <a:spcAft>
                <a:spcPts val="0"/>
              </a:spcAft>
              <a:buClr>
                <a:srgbClr val="000000"/>
              </a:buClr>
              <a:buSzPts val="1200"/>
              <a:buChar char="•"/>
              <a:defRPr/>
            </a:lvl8pPr>
            <a:lvl9pPr indent="-304800" lvl="8" marL="4114800" algn="l">
              <a:lnSpc>
                <a:spcPct val="100000"/>
              </a:lnSpc>
              <a:spcBef>
                <a:spcPts val="3600"/>
              </a:spcBef>
              <a:spcAft>
                <a:spcPts val="0"/>
              </a:spcAft>
              <a:buClr>
                <a:srgbClr val="000000"/>
              </a:buClr>
              <a:buSzPts val="1200"/>
              <a:buChar char="•"/>
              <a:defRPr/>
            </a:lvl9pPr>
          </a:lstStyle>
          <a:p/>
        </p:txBody>
      </p:sp>
      <p:sp>
        <p:nvSpPr>
          <p:cNvPr id="16" name="Google Shape;16;p76"/>
          <p:cNvSpPr txBox="1"/>
          <p:nvPr>
            <p:ph idx="12" type="sldNum"/>
          </p:nvPr>
        </p:nvSpPr>
        <p:spPr>
          <a:xfrm>
            <a:off x="5848100" y="6505282"/>
            <a:ext cx="483900" cy="266700"/>
          </a:xfrm>
          <a:prstGeom prst="rect">
            <a:avLst/>
          </a:prstGeom>
          <a:noFill/>
          <a:ln>
            <a:noFill/>
          </a:ln>
        </p:spPr>
        <p:txBody>
          <a:bodyPr anchorCtr="0" anchor="t" bIns="43650" lIns="43650" spcFirstLastPara="1" rIns="43650" wrap="square" tIns="43650">
            <a:spAutoFit/>
          </a:bodyPr>
          <a:lstStyle>
            <a:lvl1pPr indent="0" lvl="0" marL="0" marR="0" algn="ctr">
              <a:lnSpc>
                <a:spcPct val="100000"/>
              </a:lnSpc>
              <a:spcBef>
                <a:spcPts val="0"/>
              </a:spcBef>
              <a:spcAft>
                <a:spcPts val="0"/>
              </a:spcAft>
              <a:buClr>
                <a:srgbClr val="000000"/>
              </a:buClr>
              <a:buSzPts val="1500"/>
              <a:buFont typeface="Helvetica Neue Light"/>
              <a:buNone/>
              <a:defRPr b="0" i="0" sz="1500" u="none" cap="none" strike="noStrike">
                <a:solidFill>
                  <a:srgbClr val="888888"/>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500"/>
              <a:buFont typeface="Helvetica Neue Light"/>
              <a:buNone/>
              <a:defRPr b="0" i="0" sz="1500" u="none" cap="none" strike="noStrike">
                <a:solidFill>
                  <a:srgbClr val="888888"/>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500"/>
              <a:buFont typeface="Helvetica Neue Light"/>
              <a:buNone/>
              <a:defRPr b="0" i="0" sz="1500" u="none" cap="none" strike="noStrike">
                <a:solidFill>
                  <a:srgbClr val="888888"/>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500"/>
              <a:buFont typeface="Helvetica Neue Light"/>
              <a:buNone/>
              <a:defRPr b="0" i="0" sz="1500" u="none" cap="none" strike="noStrike">
                <a:solidFill>
                  <a:srgbClr val="888888"/>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500"/>
              <a:buFont typeface="Helvetica Neue Light"/>
              <a:buNone/>
              <a:defRPr b="0" i="0" sz="1500" u="none" cap="none" strike="noStrike">
                <a:solidFill>
                  <a:srgbClr val="888888"/>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500"/>
              <a:buFont typeface="Helvetica Neue Light"/>
              <a:buNone/>
              <a:defRPr b="0" i="0" sz="1500" u="none" cap="none" strike="noStrike">
                <a:solidFill>
                  <a:srgbClr val="888888"/>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500"/>
              <a:buFont typeface="Helvetica Neue Light"/>
              <a:buNone/>
              <a:defRPr b="0" i="0" sz="1500" u="none" cap="none" strike="noStrike">
                <a:solidFill>
                  <a:srgbClr val="888888"/>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500"/>
              <a:buFont typeface="Helvetica Neue Light"/>
              <a:buNone/>
              <a:defRPr b="0" i="0" sz="1500" u="none" cap="none" strike="noStrike">
                <a:solidFill>
                  <a:srgbClr val="888888"/>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500"/>
              <a:buFont typeface="Helvetica Neue Light"/>
              <a:buNone/>
              <a:defRPr b="0" i="0" sz="1500" u="none" cap="none" strike="noStrike">
                <a:solidFill>
                  <a:srgbClr val="888888"/>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sz="120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ange_UnivRennes-Image+encadré">
  <p:cSld name="Orange_UnivRennes-Image+encadré">
    <p:spTree>
      <p:nvGrpSpPr>
        <p:cNvPr id="131" name="Shape 131"/>
        <p:cNvGrpSpPr/>
        <p:nvPr/>
      </p:nvGrpSpPr>
      <p:grpSpPr>
        <a:xfrm>
          <a:off x="0" y="0"/>
          <a:ext cx="0" cy="0"/>
          <a:chOff x="0" y="0"/>
          <a:chExt cx="0" cy="0"/>
        </a:xfrm>
      </p:grpSpPr>
      <p:sp>
        <p:nvSpPr>
          <p:cNvPr id="132" name="Google Shape;132;p81"/>
          <p:cNvSpPr txBox="1"/>
          <p:nvPr>
            <p:ph idx="12" type="sldNum"/>
          </p:nvPr>
        </p:nvSpPr>
        <p:spPr>
          <a:xfrm>
            <a:off x="11424013" y="6221412"/>
            <a:ext cx="360000" cy="3600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
        <p:nvSpPr>
          <p:cNvPr id="133" name="Google Shape;133;p81"/>
          <p:cNvSpPr/>
          <p:nvPr>
            <p:ph idx="2" type="pic"/>
          </p:nvPr>
        </p:nvSpPr>
        <p:spPr>
          <a:xfrm>
            <a:off x="467998" y="1233488"/>
            <a:ext cx="7533001" cy="4716462"/>
          </a:xfrm>
          <a:prstGeom prst="rect">
            <a:avLst/>
          </a:prstGeom>
          <a:solidFill>
            <a:schemeClr val="lt2"/>
          </a:solidFill>
          <a:ln>
            <a:noFill/>
          </a:ln>
        </p:spPr>
      </p:sp>
      <p:sp>
        <p:nvSpPr>
          <p:cNvPr id="134" name="Google Shape;134;p81"/>
          <p:cNvSpPr txBox="1"/>
          <p:nvPr>
            <p:ph idx="1" type="body"/>
          </p:nvPr>
        </p:nvSpPr>
        <p:spPr>
          <a:xfrm>
            <a:off x="7760971" y="1806575"/>
            <a:ext cx="3211830" cy="1033717"/>
          </a:xfrm>
          <a:prstGeom prst="rect">
            <a:avLst/>
          </a:prstGeom>
          <a:solidFill>
            <a:schemeClr val="dk1"/>
          </a:solidFill>
          <a:ln>
            <a:noFill/>
          </a:ln>
        </p:spPr>
        <p:txBody>
          <a:bodyPr anchorCtr="0" anchor="t" bIns="108000" lIns="108000" spcFirstLastPara="1" rIns="108000" wrap="square" tIns="108000">
            <a:spAutoFit/>
          </a:bodyPr>
          <a:lstStyle>
            <a:lvl1pPr indent="-228600" lvl="0" marL="457200" algn="l">
              <a:lnSpc>
                <a:spcPct val="100000"/>
              </a:lnSpc>
              <a:spcBef>
                <a:spcPts val="600"/>
              </a:spcBef>
              <a:spcAft>
                <a:spcPts val="0"/>
              </a:spcAft>
              <a:buClr>
                <a:schemeClr val="lt1"/>
              </a:buClr>
              <a:buSzPts val="1600"/>
              <a:buNone/>
              <a:defRPr b="1" i="0" sz="1600">
                <a:solidFill>
                  <a:schemeClr val="lt1"/>
                </a:solidFill>
                <a:latin typeface="Arial"/>
                <a:ea typeface="Arial"/>
                <a:cs typeface="Arial"/>
                <a:sym typeface="Arial"/>
              </a:defRPr>
            </a:lvl1pPr>
            <a:lvl2pPr indent="-330200" lvl="1" marL="914400" algn="l">
              <a:lnSpc>
                <a:spcPct val="100000"/>
              </a:lnSpc>
              <a:spcBef>
                <a:spcPts val="600"/>
              </a:spcBef>
              <a:spcAft>
                <a:spcPts val="0"/>
              </a:spcAft>
              <a:buClr>
                <a:schemeClr val="lt2"/>
              </a:buClr>
              <a:buSzPts val="1600"/>
              <a:buFont typeface="Arial"/>
              <a:buChar char="•"/>
              <a:defRPr b="0" i="0" sz="1600">
                <a:solidFill>
                  <a:schemeClr val="lt1"/>
                </a:solidFill>
                <a:latin typeface="Arial"/>
                <a:ea typeface="Arial"/>
                <a:cs typeface="Arial"/>
                <a:sym typeface="Arial"/>
              </a:defRPr>
            </a:lvl2pPr>
            <a:lvl3pPr indent="-228600" lvl="2" marL="1371600" algn="l">
              <a:lnSpc>
                <a:spcPct val="100000"/>
              </a:lnSpc>
              <a:spcBef>
                <a:spcPts val="600"/>
              </a:spcBef>
              <a:spcAft>
                <a:spcPts val="0"/>
              </a:spcAft>
              <a:buSzPts val="1120"/>
              <a:buNone/>
              <a:defRPr b="0" i="0" sz="1600">
                <a:solidFill>
                  <a:schemeClr val="lt1"/>
                </a:solidFill>
                <a:latin typeface="Arial"/>
                <a:ea typeface="Arial"/>
                <a:cs typeface="Arial"/>
                <a:sym typeface="Arial"/>
              </a:defRPr>
            </a:lvl3pPr>
            <a:lvl4pPr indent="-228600" lvl="3" marL="1828800" algn="l">
              <a:lnSpc>
                <a:spcPct val="100000"/>
              </a:lnSpc>
              <a:spcBef>
                <a:spcPts val="600"/>
              </a:spcBef>
              <a:spcAft>
                <a:spcPts val="0"/>
              </a:spcAft>
              <a:buClr>
                <a:schemeClr val="lt1"/>
              </a:buClr>
              <a:buSzPts val="1600"/>
              <a:buNone/>
              <a:defRPr b="0" i="0" sz="1600">
                <a:solidFill>
                  <a:schemeClr val="lt1"/>
                </a:solidFill>
                <a:latin typeface="Arial"/>
                <a:ea typeface="Arial"/>
                <a:cs typeface="Arial"/>
                <a:sym typeface="Arial"/>
              </a:defRPr>
            </a:lvl4pPr>
            <a:lvl5pPr indent="-228600" lvl="4" marL="2286000" algn="l">
              <a:lnSpc>
                <a:spcPct val="90000"/>
              </a:lnSpc>
              <a:spcBef>
                <a:spcPts val="600"/>
              </a:spcBef>
              <a:spcAft>
                <a:spcPts val="0"/>
              </a:spcAft>
              <a:buClr>
                <a:schemeClr val="lt1"/>
              </a:buClr>
              <a:buSzPts val="1600"/>
              <a:buNone/>
              <a:defRPr b="0" i="0" sz="1600">
                <a:solidFill>
                  <a:schemeClr val="lt1"/>
                </a:solidFill>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 name="Google Shape;135;p81"/>
          <p:cNvSpPr txBox="1"/>
          <p:nvPr>
            <p:ph type="title"/>
          </p:nvPr>
        </p:nvSpPr>
        <p:spPr>
          <a:xfrm>
            <a:off x="467999" y="0"/>
            <a:ext cx="11316013" cy="7560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rgbClr val="C98004"/>
              </a:buClr>
              <a:buSzPts val="3200"/>
              <a:buFont typeface="Arial"/>
              <a:buNone/>
              <a:defRPr sz="3200">
                <a:solidFill>
                  <a:srgbClr val="C9800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ange_UnivRennes-Texte-2cols">
  <p:cSld name="Orange_UnivRennes-Texte-2cols">
    <p:spTree>
      <p:nvGrpSpPr>
        <p:cNvPr id="136" name="Shape 136"/>
        <p:cNvGrpSpPr/>
        <p:nvPr/>
      </p:nvGrpSpPr>
      <p:grpSpPr>
        <a:xfrm>
          <a:off x="0" y="0"/>
          <a:ext cx="0" cy="0"/>
          <a:chOff x="0" y="0"/>
          <a:chExt cx="0" cy="0"/>
        </a:xfrm>
      </p:grpSpPr>
      <p:sp>
        <p:nvSpPr>
          <p:cNvPr id="137" name="Google Shape;137;p82"/>
          <p:cNvSpPr txBox="1"/>
          <p:nvPr>
            <p:ph idx="1" type="body"/>
          </p:nvPr>
        </p:nvSpPr>
        <p:spPr>
          <a:xfrm>
            <a:off x="442913" y="1233487"/>
            <a:ext cx="5400000" cy="4716463"/>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600"/>
              </a:spcBef>
              <a:spcAft>
                <a:spcPts val="0"/>
              </a:spcAft>
              <a:buClr>
                <a:schemeClr val="lt2"/>
              </a:buClr>
              <a:buSzPts val="2600"/>
              <a:buNone/>
              <a:defRPr>
                <a:solidFill>
                  <a:schemeClr val="lt2"/>
                </a:solidFill>
              </a:defRPr>
            </a:lvl1pPr>
            <a:lvl2pPr indent="-355600" lvl="1" marL="914400" algn="l">
              <a:lnSpc>
                <a:spcPct val="100000"/>
              </a:lnSpc>
              <a:spcBef>
                <a:spcPts val="600"/>
              </a:spcBef>
              <a:spcAft>
                <a:spcPts val="0"/>
              </a:spcAft>
              <a:buClr>
                <a:schemeClr val="lt2"/>
              </a:buClr>
              <a:buSzPts val="2000"/>
              <a:buChar char="•"/>
              <a:defRPr/>
            </a:lvl2pPr>
            <a:lvl3pPr indent="-299719" lvl="2" marL="1371600" algn="l">
              <a:lnSpc>
                <a:spcPct val="100000"/>
              </a:lnSpc>
              <a:spcBef>
                <a:spcPts val="600"/>
              </a:spcBef>
              <a:spcAft>
                <a:spcPts val="0"/>
              </a:spcAft>
              <a:buSzPts val="1120"/>
              <a:buChar char="❖"/>
              <a:defRPr>
                <a:solidFill>
                  <a:schemeClr val="lt2"/>
                </a:solidFill>
              </a:defRPr>
            </a:lvl3pPr>
            <a:lvl4pPr indent="-228600" lvl="3" marL="1828800" algn="l">
              <a:lnSpc>
                <a:spcPct val="100000"/>
              </a:lnSpc>
              <a:spcBef>
                <a:spcPts val="600"/>
              </a:spcBef>
              <a:spcAft>
                <a:spcPts val="0"/>
              </a:spcAft>
              <a:buClr>
                <a:schemeClr val="dk1"/>
              </a:buClr>
              <a:buSzPts val="1800"/>
              <a:buNone/>
              <a:defRPr/>
            </a:lvl4pPr>
            <a:lvl5pPr indent="-228600" lvl="4" marL="2286000" algn="l">
              <a:lnSpc>
                <a:spcPct val="90000"/>
              </a:lnSpc>
              <a:spcBef>
                <a:spcPts val="6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 name="Google Shape;138;p82"/>
          <p:cNvSpPr txBox="1"/>
          <p:nvPr>
            <p:ph idx="2" type="body"/>
          </p:nvPr>
        </p:nvSpPr>
        <p:spPr>
          <a:xfrm>
            <a:off x="6384013" y="1233488"/>
            <a:ext cx="5400000" cy="4716462"/>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600"/>
              </a:spcBef>
              <a:spcAft>
                <a:spcPts val="0"/>
              </a:spcAft>
              <a:buClr>
                <a:schemeClr val="lt2"/>
              </a:buClr>
              <a:buSzPts val="2600"/>
              <a:buNone/>
              <a:defRPr>
                <a:solidFill>
                  <a:schemeClr val="lt2"/>
                </a:solidFill>
              </a:defRPr>
            </a:lvl1pPr>
            <a:lvl2pPr indent="-355600" lvl="1" marL="914400" algn="l">
              <a:lnSpc>
                <a:spcPct val="100000"/>
              </a:lnSpc>
              <a:spcBef>
                <a:spcPts val="600"/>
              </a:spcBef>
              <a:spcAft>
                <a:spcPts val="0"/>
              </a:spcAft>
              <a:buSzPts val="2000"/>
              <a:buChar char="•"/>
              <a:defRPr b="0" i="0" sz="2000">
                <a:solidFill>
                  <a:schemeClr val="dk1"/>
                </a:solidFill>
                <a:latin typeface="Arial"/>
                <a:ea typeface="Arial"/>
                <a:cs typeface="Arial"/>
                <a:sym typeface="Arial"/>
              </a:defRPr>
            </a:lvl2pPr>
            <a:lvl3pPr indent="-299719" lvl="2" marL="1371600" algn="l">
              <a:lnSpc>
                <a:spcPct val="100000"/>
              </a:lnSpc>
              <a:spcBef>
                <a:spcPts val="600"/>
              </a:spcBef>
              <a:spcAft>
                <a:spcPts val="0"/>
              </a:spcAft>
              <a:buSzPts val="1120"/>
              <a:buChar char="❖"/>
              <a:defRPr b="0" i="0" sz="1600">
                <a:solidFill>
                  <a:schemeClr val="lt2"/>
                </a:solidFill>
                <a:latin typeface="Arial"/>
                <a:ea typeface="Arial"/>
                <a:cs typeface="Arial"/>
                <a:sym typeface="Arial"/>
              </a:defRPr>
            </a:lvl3pPr>
            <a:lvl4pPr indent="-228600" lvl="3" marL="1828800" algn="l">
              <a:lnSpc>
                <a:spcPct val="100000"/>
              </a:lnSpc>
              <a:spcBef>
                <a:spcPts val="600"/>
              </a:spcBef>
              <a:spcAft>
                <a:spcPts val="0"/>
              </a:spcAft>
              <a:buClr>
                <a:schemeClr val="dk1"/>
              </a:buClr>
              <a:buSzPts val="1800"/>
              <a:buNone/>
              <a:defRPr/>
            </a:lvl4pPr>
            <a:lvl5pPr indent="-228600" lvl="4" marL="2286000" algn="l">
              <a:lnSpc>
                <a:spcPct val="90000"/>
              </a:lnSpc>
              <a:spcBef>
                <a:spcPts val="6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 name="Google Shape;139;p82"/>
          <p:cNvSpPr txBox="1"/>
          <p:nvPr>
            <p:ph idx="12" type="sldNum"/>
          </p:nvPr>
        </p:nvSpPr>
        <p:spPr>
          <a:xfrm>
            <a:off x="11424013" y="6221412"/>
            <a:ext cx="360000" cy="3600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
        <p:nvSpPr>
          <p:cNvPr id="140" name="Google Shape;140;p82"/>
          <p:cNvSpPr txBox="1"/>
          <p:nvPr>
            <p:ph type="title"/>
          </p:nvPr>
        </p:nvSpPr>
        <p:spPr>
          <a:xfrm>
            <a:off x="467999" y="0"/>
            <a:ext cx="11316013" cy="7560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rgbClr val="C98004"/>
              </a:buClr>
              <a:buSzPts val="3200"/>
              <a:buFont typeface="Arial"/>
              <a:buNone/>
              <a:defRPr sz="3200">
                <a:solidFill>
                  <a:srgbClr val="C9800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ange_UnivRennes-Texte">
  <p:cSld name="Orange_UnivRennes-Texte">
    <p:spTree>
      <p:nvGrpSpPr>
        <p:cNvPr id="141" name="Shape 141"/>
        <p:cNvGrpSpPr/>
        <p:nvPr/>
      </p:nvGrpSpPr>
      <p:grpSpPr>
        <a:xfrm>
          <a:off x="0" y="0"/>
          <a:ext cx="0" cy="0"/>
          <a:chOff x="0" y="0"/>
          <a:chExt cx="0" cy="0"/>
        </a:xfrm>
      </p:grpSpPr>
      <p:sp>
        <p:nvSpPr>
          <p:cNvPr id="142" name="Google Shape;142;p83"/>
          <p:cNvSpPr txBox="1"/>
          <p:nvPr>
            <p:ph type="title"/>
          </p:nvPr>
        </p:nvSpPr>
        <p:spPr>
          <a:xfrm>
            <a:off x="467999" y="0"/>
            <a:ext cx="11316013" cy="7560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rgbClr val="C98004"/>
              </a:buClr>
              <a:buSzPts val="3200"/>
              <a:buFont typeface="Arial"/>
              <a:buNone/>
              <a:defRPr sz="3200">
                <a:solidFill>
                  <a:srgbClr val="C9800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3" name="Google Shape;143;p83"/>
          <p:cNvSpPr txBox="1"/>
          <p:nvPr>
            <p:ph idx="1" type="body"/>
          </p:nvPr>
        </p:nvSpPr>
        <p:spPr>
          <a:xfrm>
            <a:off x="442913" y="1253330"/>
            <a:ext cx="11341100" cy="469661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600"/>
              </a:spcBef>
              <a:spcAft>
                <a:spcPts val="0"/>
              </a:spcAft>
              <a:buClr>
                <a:schemeClr val="lt2"/>
              </a:buClr>
              <a:buSzPts val="2600"/>
              <a:buNone/>
              <a:defRPr sz="2600">
                <a:solidFill>
                  <a:schemeClr val="lt2"/>
                </a:solidFill>
              </a:defRPr>
            </a:lvl1pPr>
            <a:lvl2pPr indent="-355600" lvl="1" marL="914400" algn="l">
              <a:lnSpc>
                <a:spcPct val="100000"/>
              </a:lnSpc>
              <a:spcBef>
                <a:spcPts val="600"/>
              </a:spcBef>
              <a:spcAft>
                <a:spcPts val="0"/>
              </a:spcAft>
              <a:buClr>
                <a:schemeClr val="lt2"/>
              </a:buClr>
              <a:buSzPts val="2000"/>
              <a:buChar char="•"/>
              <a:defRPr sz="2000"/>
            </a:lvl2pPr>
            <a:lvl3pPr indent="-308610" lvl="2" marL="1371600" algn="l">
              <a:lnSpc>
                <a:spcPct val="100000"/>
              </a:lnSpc>
              <a:spcBef>
                <a:spcPts val="600"/>
              </a:spcBef>
              <a:spcAft>
                <a:spcPts val="0"/>
              </a:spcAft>
              <a:buSzPts val="1260"/>
              <a:buChar char="❖"/>
              <a:defRPr/>
            </a:lvl3pPr>
            <a:lvl4pPr indent="-228600" lvl="3" marL="1828800" algn="l">
              <a:lnSpc>
                <a:spcPct val="100000"/>
              </a:lnSpc>
              <a:spcBef>
                <a:spcPts val="600"/>
              </a:spcBef>
              <a:spcAft>
                <a:spcPts val="0"/>
              </a:spcAft>
              <a:buClr>
                <a:schemeClr val="dk1"/>
              </a:buClr>
              <a:buSzPts val="1400"/>
              <a:buNone/>
              <a:defRPr sz="1400"/>
            </a:lvl4pPr>
            <a:lvl5pPr indent="-299720" lvl="4" marL="2286000" algn="l">
              <a:lnSpc>
                <a:spcPct val="90000"/>
              </a:lnSpc>
              <a:spcBef>
                <a:spcPts val="600"/>
              </a:spcBef>
              <a:spcAft>
                <a:spcPts val="0"/>
              </a:spcAft>
              <a:buClr>
                <a:schemeClr val="lt2"/>
              </a:buClr>
              <a:buSzPts val="1120"/>
              <a:buFont typeface="Noto Sans Symbols"/>
              <a:buChar char="❖"/>
              <a:defRPr sz="1600">
                <a:solidFill>
                  <a:schemeClr val="lt2"/>
                </a:solidFill>
              </a:defRPr>
            </a:lvl5pPr>
            <a:lvl6pPr indent="-228600" lvl="5" marL="2743200" algn="l">
              <a:lnSpc>
                <a:spcPct val="90000"/>
              </a:lnSpc>
              <a:spcBef>
                <a:spcPts val="500"/>
              </a:spcBef>
              <a:spcAft>
                <a:spcPts val="0"/>
              </a:spcAft>
              <a:buClr>
                <a:schemeClr val="dk1"/>
              </a:buClr>
              <a:buSzPts val="1400"/>
              <a:buNone/>
              <a:defRPr sz="1400">
                <a:latin typeface="Arial"/>
                <a:ea typeface="Arial"/>
                <a:cs typeface="Arial"/>
                <a:sym typeface="Arial"/>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 name="Google Shape;144;p83"/>
          <p:cNvSpPr txBox="1"/>
          <p:nvPr>
            <p:ph idx="12" type="sldNum"/>
          </p:nvPr>
        </p:nvSpPr>
        <p:spPr>
          <a:xfrm>
            <a:off x="11424013" y="6221412"/>
            <a:ext cx="360000" cy="3600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Úvodní snímek">
  <p:cSld name="Úvodní snímek">
    <p:spTree>
      <p:nvGrpSpPr>
        <p:cNvPr id="145" name="Shape 145"/>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une_UnivRennes-Texte" type="obj">
  <p:cSld name="OBJECT">
    <p:spTree>
      <p:nvGrpSpPr>
        <p:cNvPr id="146" name="Shape 146"/>
        <p:cNvGrpSpPr/>
        <p:nvPr/>
      </p:nvGrpSpPr>
      <p:grpSpPr>
        <a:xfrm>
          <a:off x="0" y="0"/>
          <a:ext cx="0" cy="0"/>
          <a:chOff x="0" y="0"/>
          <a:chExt cx="0" cy="0"/>
        </a:xfrm>
      </p:grpSpPr>
      <p:sp>
        <p:nvSpPr>
          <p:cNvPr id="147" name="Google Shape;147;p100"/>
          <p:cNvSpPr txBox="1"/>
          <p:nvPr>
            <p:ph type="title"/>
          </p:nvPr>
        </p:nvSpPr>
        <p:spPr>
          <a:xfrm>
            <a:off x="467999" y="0"/>
            <a:ext cx="11316013" cy="7560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rgbClr val="530028"/>
              </a:buClr>
              <a:buSzPts val="3200"/>
              <a:buFont typeface="Arial"/>
              <a:buNone/>
              <a:defRPr sz="3200">
                <a:solidFill>
                  <a:srgbClr val="53002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8" name="Google Shape;148;p100"/>
          <p:cNvSpPr txBox="1"/>
          <p:nvPr>
            <p:ph idx="1" type="body"/>
          </p:nvPr>
        </p:nvSpPr>
        <p:spPr>
          <a:xfrm>
            <a:off x="442913" y="1253330"/>
            <a:ext cx="11341100" cy="469661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600"/>
              </a:spcBef>
              <a:spcAft>
                <a:spcPts val="0"/>
              </a:spcAft>
              <a:buClr>
                <a:schemeClr val="dk2"/>
              </a:buClr>
              <a:buSzPts val="2600"/>
              <a:buNone/>
              <a:defRPr sz="2600">
                <a:solidFill>
                  <a:schemeClr val="dk2"/>
                </a:solidFill>
              </a:defRPr>
            </a:lvl1pPr>
            <a:lvl2pPr indent="-355600" lvl="1" marL="914400" algn="l">
              <a:lnSpc>
                <a:spcPct val="100000"/>
              </a:lnSpc>
              <a:spcBef>
                <a:spcPts val="600"/>
              </a:spcBef>
              <a:spcAft>
                <a:spcPts val="0"/>
              </a:spcAft>
              <a:buClr>
                <a:schemeClr val="dk2"/>
              </a:buClr>
              <a:buSzPts val="2000"/>
              <a:buChar char="•"/>
              <a:defRPr sz="2000"/>
            </a:lvl2pPr>
            <a:lvl3pPr indent="-308610" lvl="2" marL="1371600" algn="l">
              <a:lnSpc>
                <a:spcPct val="100000"/>
              </a:lnSpc>
              <a:spcBef>
                <a:spcPts val="600"/>
              </a:spcBef>
              <a:spcAft>
                <a:spcPts val="0"/>
              </a:spcAft>
              <a:buSzPts val="1260"/>
              <a:buChar char="❖"/>
              <a:defRPr/>
            </a:lvl3pPr>
            <a:lvl4pPr indent="-228600" lvl="3" marL="1828800" algn="l">
              <a:lnSpc>
                <a:spcPct val="100000"/>
              </a:lnSpc>
              <a:spcBef>
                <a:spcPts val="600"/>
              </a:spcBef>
              <a:spcAft>
                <a:spcPts val="0"/>
              </a:spcAft>
              <a:buClr>
                <a:schemeClr val="dk1"/>
              </a:buClr>
              <a:buSzPts val="1400"/>
              <a:buNone/>
              <a:defRPr sz="1400"/>
            </a:lvl4pPr>
            <a:lvl5pPr indent="-299720" lvl="4" marL="2286000" algn="l">
              <a:lnSpc>
                <a:spcPct val="90000"/>
              </a:lnSpc>
              <a:spcBef>
                <a:spcPts val="600"/>
              </a:spcBef>
              <a:spcAft>
                <a:spcPts val="0"/>
              </a:spcAft>
              <a:buClr>
                <a:schemeClr val="dk2"/>
              </a:buClr>
              <a:buSzPts val="1120"/>
              <a:buFont typeface="Noto Sans Symbols"/>
              <a:buChar char="❖"/>
              <a:defRPr sz="1600">
                <a:solidFill>
                  <a:schemeClr val="dk2"/>
                </a:solidFill>
              </a:defRPr>
            </a:lvl5pPr>
            <a:lvl6pPr indent="-228600" lvl="5" marL="2743200" algn="l">
              <a:lnSpc>
                <a:spcPct val="90000"/>
              </a:lnSpc>
              <a:spcBef>
                <a:spcPts val="500"/>
              </a:spcBef>
              <a:spcAft>
                <a:spcPts val="0"/>
              </a:spcAft>
              <a:buClr>
                <a:schemeClr val="dk1"/>
              </a:buClr>
              <a:buSzPts val="1400"/>
              <a:buNone/>
              <a:defRPr sz="1400">
                <a:latin typeface="Arial"/>
                <a:ea typeface="Arial"/>
                <a:cs typeface="Arial"/>
                <a:sym typeface="Arial"/>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 name="Google Shape;149;p100"/>
          <p:cNvSpPr txBox="1"/>
          <p:nvPr>
            <p:ph idx="11" type="ftr"/>
          </p:nvPr>
        </p:nvSpPr>
        <p:spPr>
          <a:xfrm>
            <a:off x="2297430" y="6221411"/>
            <a:ext cx="7600950" cy="360000"/>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0" name="Google Shape;150;p100"/>
          <p:cNvSpPr txBox="1"/>
          <p:nvPr>
            <p:ph idx="12" type="sldNum"/>
          </p:nvPr>
        </p:nvSpPr>
        <p:spPr>
          <a:xfrm>
            <a:off x="11424013" y="6221412"/>
            <a:ext cx="360000" cy="3600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ange_UnivRennes-Intercalaire">
  <p:cSld name="Orange_UnivRennes-Intercalaire">
    <p:spTree>
      <p:nvGrpSpPr>
        <p:cNvPr id="151" name="Shape 151"/>
        <p:cNvGrpSpPr/>
        <p:nvPr/>
      </p:nvGrpSpPr>
      <p:grpSpPr>
        <a:xfrm>
          <a:off x="0" y="0"/>
          <a:ext cx="0" cy="0"/>
          <a:chOff x="0" y="0"/>
          <a:chExt cx="0" cy="0"/>
        </a:xfrm>
      </p:grpSpPr>
      <p:sp>
        <p:nvSpPr>
          <p:cNvPr id="152" name="Google Shape;152;p101"/>
          <p:cNvSpPr/>
          <p:nvPr/>
        </p:nvSpPr>
        <p:spPr>
          <a:xfrm>
            <a:off x="6096000" y="0"/>
            <a:ext cx="6096000" cy="6858000"/>
          </a:xfrm>
          <a:prstGeom prst="rect">
            <a:avLst/>
          </a:prstGeom>
          <a:solidFill>
            <a:srgbClr val="FAA61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3" name="Google Shape;153;p101"/>
          <p:cNvSpPr txBox="1"/>
          <p:nvPr>
            <p:ph type="ctrTitle"/>
          </p:nvPr>
        </p:nvSpPr>
        <p:spPr>
          <a:xfrm>
            <a:off x="6348414" y="368300"/>
            <a:ext cx="5421796" cy="1031389"/>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Clr>
                <a:schemeClr val="dk1"/>
              </a:buClr>
              <a:buSzPts val="4400"/>
              <a:buFont typeface="Arial"/>
              <a:buNone/>
              <a:defRPr sz="44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54" name="Google Shape;154;p101"/>
          <p:cNvPicPr preferRelativeResize="0"/>
          <p:nvPr/>
        </p:nvPicPr>
        <p:blipFill rotWithShape="1">
          <a:blip r:embed="rId2">
            <a:alphaModFix/>
          </a:blip>
          <a:srcRect b="0" l="0" r="0" t="0"/>
          <a:stretch/>
        </p:blipFill>
        <p:spPr>
          <a:xfrm>
            <a:off x="639403" y="1026795"/>
            <a:ext cx="4804410" cy="4804410"/>
          </a:xfrm>
          <a:prstGeom prst="rect">
            <a:avLst/>
          </a:prstGeom>
          <a:noFill/>
          <a:ln>
            <a:noFill/>
          </a:ln>
        </p:spPr>
      </p:pic>
      <p:sp>
        <p:nvSpPr>
          <p:cNvPr id="155" name="Google Shape;155;p101"/>
          <p:cNvSpPr/>
          <p:nvPr/>
        </p:nvSpPr>
        <p:spPr>
          <a:xfrm>
            <a:off x="0" y="5949950"/>
            <a:ext cx="1019908" cy="90805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6" name="Google Shape;156;p101"/>
          <p:cNvSpPr/>
          <p:nvPr/>
        </p:nvSpPr>
        <p:spPr>
          <a:xfrm>
            <a:off x="0" y="5949950"/>
            <a:ext cx="1019908" cy="90805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7" name="Google Shape;157;p101"/>
          <p:cNvSpPr/>
          <p:nvPr/>
        </p:nvSpPr>
        <p:spPr>
          <a:xfrm>
            <a:off x="0" y="5949950"/>
            <a:ext cx="2302136" cy="90805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8" name="Google Shape;158;p101"/>
          <p:cNvSpPr txBox="1"/>
          <p:nvPr>
            <p:ph idx="1" type="subTitle"/>
          </p:nvPr>
        </p:nvSpPr>
        <p:spPr>
          <a:xfrm>
            <a:off x="6348413" y="2020174"/>
            <a:ext cx="5421797" cy="787176"/>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3200"/>
              <a:buNone/>
              <a:defRPr b="1" i="0" sz="3200">
                <a:solidFill>
                  <a:schemeClr val="lt1"/>
                </a:solidFill>
                <a:latin typeface="Arial"/>
                <a:ea typeface="Arial"/>
                <a:cs typeface="Arial"/>
                <a:sym typeface="Arial"/>
              </a:defRPr>
            </a:lvl1pPr>
            <a:lvl2pPr lvl="1" algn="ctr">
              <a:lnSpc>
                <a:spcPct val="100000"/>
              </a:lnSpc>
              <a:spcBef>
                <a:spcPts val="600"/>
              </a:spcBef>
              <a:spcAft>
                <a:spcPts val="0"/>
              </a:spcAft>
              <a:buSzPts val="2000"/>
              <a:buNone/>
              <a:defRPr sz="2000"/>
            </a:lvl2pPr>
            <a:lvl3pPr lvl="2" algn="ctr">
              <a:lnSpc>
                <a:spcPct val="100000"/>
              </a:lnSpc>
              <a:spcBef>
                <a:spcPts val="600"/>
              </a:spcBef>
              <a:spcAft>
                <a:spcPts val="0"/>
              </a:spcAft>
              <a:buSzPts val="1260"/>
              <a:buNone/>
              <a:defRPr sz="1800"/>
            </a:lvl3pPr>
            <a:lvl4pPr lvl="3" algn="ctr">
              <a:lnSpc>
                <a:spcPct val="100000"/>
              </a:lnSpc>
              <a:spcBef>
                <a:spcPts val="600"/>
              </a:spcBef>
              <a:spcAft>
                <a:spcPts val="0"/>
              </a:spcAft>
              <a:buClr>
                <a:schemeClr val="dk1"/>
              </a:buClr>
              <a:buSzPts val="1600"/>
              <a:buNone/>
              <a:defRPr sz="1600"/>
            </a:lvl4pPr>
            <a:lvl5pPr lvl="4" algn="ctr">
              <a:lnSpc>
                <a:spcPct val="90000"/>
              </a:lnSpc>
              <a:spcBef>
                <a:spcPts val="6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999">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nivRennes-DerDeCouv" type="blank">
  <p:cSld name="BLANK">
    <p:spTree>
      <p:nvGrpSpPr>
        <p:cNvPr id="159" name="Shape 159"/>
        <p:cNvGrpSpPr/>
        <p:nvPr/>
      </p:nvGrpSpPr>
      <p:grpSpPr>
        <a:xfrm>
          <a:off x="0" y="0"/>
          <a:ext cx="0" cy="0"/>
          <a:chOff x="0" y="0"/>
          <a:chExt cx="0" cy="0"/>
        </a:xfrm>
      </p:grpSpPr>
      <p:pic>
        <p:nvPicPr>
          <p:cNvPr id="160" name="Google Shape;160;p102"/>
          <p:cNvPicPr preferRelativeResize="0"/>
          <p:nvPr/>
        </p:nvPicPr>
        <p:blipFill rotWithShape="1">
          <a:blip r:embed="rId2">
            <a:alphaModFix/>
          </a:blip>
          <a:srcRect b="-40110" l="0" r="0" t="-40692"/>
          <a:stretch/>
        </p:blipFill>
        <p:spPr>
          <a:xfrm>
            <a:off x="0" y="0"/>
            <a:ext cx="12192000" cy="6858000"/>
          </a:xfrm>
          <a:prstGeom prst="rect">
            <a:avLst/>
          </a:prstGeom>
          <a:solidFill>
            <a:schemeClr val="dk1"/>
          </a:solid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nivRennes-CouvPhoto01">
  <p:cSld name="UnivRennes-CouvPhoto01">
    <p:spTree>
      <p:nvGrpSpPr>
        <p:cNvPr id="161" name="Shape 161"/>
        <p:cNvGrpSpPr/>
        <p:nvPr/>
      </p:nvGrpSpPr>
      <p:grpSpPr>
        <a:xfrm>
          <a:off x="0" y="0"/>
          <a:ext cx="0" cy="0"/>
          <a:chOff x="0" y="0"/>
          <a:chExt cx="0" cy="0"/>
        </a:xfrm>
      </p:grpSpPr>
      <p:pic>
        <p:nvPicPr>
          <p:cNvPr id="162" name="Google Shape;162;p103"/>
          <p:cNvPicPr preferRelativeResize="0"/>
          <p:nvPr/>
        </p:nvPicPr>
        <p:blipFill rotWithShape="1">
          <a:blip r:embed="rId2">
            <a:alphaModFix/>
          </a:blip>
          <a:srcRect b="0" l="0" r="0" t="0"/>
          <a:stretch/>
        </p:blipFill>
        <p:spPr>
          <a:xfrm>
            <a:off x="0" y="0"/>
            <a:ext cx="6096000" cy="6858000"/>
          </a:xfrm>
          <a:prstGeom prst="rect">
            <a:avLst/>
          </a:prstGeom>
          <a:noFill/>
          <a:ln>
            <a:noFill/>
          </a:ln>
        </p:spPr>
      </p:pic>
      <p:sp>
        <p:nvSpPr>
          <p:cNvPr id="163" name="Google Shape;163;p103"/>
          <p:cNvSpPr txBox="1"/>
          <p:nvPr>
            <p:ph type="ctrTitle"/>
          </p:nvPr>
        </p:nvSpPr>
        <p:spPr>
          <a:xfrm>
            <a:off x="6649552" y="1233488"/>
            <a:ext cx="5174065" cy="1031389"/>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Clr>
                <a:schemeClr val="dk1"/>
              </a:buClr>
              <a:buSzPts val="4000"/>
              <a:buFont typeface="Arial"/>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4" name="Google Shape;164;p103"/>
          <p:cNvSpPr txBox="1"/>
          <p:nvPr>
            <p:ph idx="1" type="subTitle"/>
          </p:nvPr>
        </p:nvSpPr>
        <p:spPr>
          <a:xfrm>
            <a:off x="6635750" y="148133"/>
            <a:ext cx="5134460" cy="787176"/>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5000"/>
              <a:buNone/>
              <a:defRPr b="0" i="0" sz="5000">
                <a:solidFill>
                  <a:schemeClr val="dk1"/>
                </a:solidFill>
                <a:latin typeface="Arial"/>
                <a:ea typeface="Arial"/>
                <a:cs typeface="Arial"/>
                <a:sym typeface="Arial"/>
              </a:defRPr>
            </a:lvl1pPr>
            <a:lvl2pPr lvl="1" algn="ctr">
              <a:lnSpc>
                <a:spcPct val="100000"/>
              </a:lnSpc>
              <a:spcBef>
                <a:spcPts val="600"/>
              </a:spcBef>
              <a:spcAft>
                <a:spcPts val="0"/>
              </a:spcAft>
              <a:buSzPts val="2000"/>
              <a:buNone/>
              <a:defRPr sz="2000"/>
            </a:lvl2pPr>
            <a:lvl3pPr lvl="2" algn="ctr">
              <a:lnSpc>
                <a:spcPct val="100000"/>
              </a:lnSpc>
              <a:spcBef>
                <a:spcPts val="600"/>
              </a:spcBef>
              <a:spcAft>
                <a:spcPts val="0"/>
              </a:spcAft>
              <a:buSzPts val="1260"/>
              <a:buNone/>
              <a:defRPr sz="1800"/>
            </a:lvl3pPr>
            <a:lvl4pPr lvl="3" algn="ctr">
              <a:lnSpc>
                <a:spcPct val="100000"/>
              </a:lnSpc>
              <a:spcBef>
                <a:spcPts val="600"/>
              </a:spcBef>
              <a:spcAft>
                <a:spcPts val="0"/>
              </a:spcAft>
              <a:buClr>
                <a:schemeClr val="dk1"/>
              </a:buClr>
              <a:buSzPts val="1600"/>
              <a:buNone/>
              <a:defRPr sz="1600"/>
            </a:lvl4pPr>
            <a:lvl5pPr lvl="4" algn="ctr">
              <a:lnSpc>
                <a:spcPct val="90000"/>
              </a:lnSpc>
              <a:spcBef>
                <a:spcPts val="6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65" name="Google Shape;165;p103"/>
          <p:cNvSpPr txBox="1"/>
          <p:nvPr>
            <p:ph idx="10" type="dt"/>
          </p:nvPr>
        </p:nvSpPr>
        <p:spPr>
          <a:xfrm>
            <a:off x="6646281" y="2271246"/>
            <a:ext cx="2743200" cy="365125"/>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pic>
        <p:nvPicPr>
          <p:cNvPr id="166" name="Google Shape;166;p103"/>
          <p:cNvPicPr preferRelativeResize="0"/>
          <p:nvPr/>
        </p:nvPicPr>
        <p:blipFill rotWithShape="1">
          <a:blip r:embed="rId3">
            <a:alphaModFix/>
          </a:blip>
          <a:srcRect b="0" l="0" r="0" t="0"/>
          <a:stretch/>
        </p:blipFill>
        <p:spPr>
          <a:xfrm>
            <a:off x="6646281" y="5848330"/>
            <a:ext cx="1787398" cy="543306"/>
          </a:xfrm>
          <a:prstGeom prst="rect">
            <a:avLst/>
          </a:prstGeom>
          <a:noFill/>
          <a:ln>
            <a:noFill/>
          </a:ln>
        </p:spPr>
      </p:pic>
      <p:pic>
        <p:nvPicPr>
          <p:cNvPr id="167" name="Google Shape;167;p103"/>
          <p:cNvPicPr preferRelativeResize="0"/>
          <p:nvPr/>
        </p:nvPicPr>
        <p:blipFill rotWithShape="1">
          <a:blip r:embed="rId3">
            <a:alphaModFix/>
          </a:blip>
          <a:srcRect b="0" l="0" r="0" t="0"/>
          <a:stretch/>
        </p:blipFill>
        <p:spPr>
          <a:xfrm>
            <a:off x="6646281" y="5848330"/>
            <a:ext cx="1787398" cy="543306"/>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41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nivRennes-CouvPhoto02">
  <p:cSld name="UnivRennes-CouvPhoto02">
    <p:spTree>
      <p:nvGrpSpPr>
        <p:cNvPr id="168" name="Shape 168"/>
        <p:cNvGrpSpPr/>
        <p:nvPr/>
      </p:nvGrpSpPr>
      <p:grpSpPr>
        <a:xfrm>
          <a:off x="0" y="0"/>
          <a:ext cx="0" cy="0"/>
          <a:chOff x="0" y="0"/>
          <a:chExt cx="0" cy="0"/>
        </a:xfrm>
      </p:grpSpPr>
      <p:sp>
        <p:nvSpPr>
          <p:cNvPr id="169" name="Google Shape;169;p104"/>
          <p:cNvSpPr txBox="1"/>
          <p:nvPr>
            <p:ph type="ctrTitle"/>
          </p:nvPr>
        </p:nvSpPr>
        <p:spPr>
          <a:xfrm>
            <a:off x="6649552" y="1233488"/>
            <a:ext cx="5174065" cy="1031389"/>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Clr>
                <a:schemeClr val="dk1"/>
              </a:buClr>
              <a:buSzPts val="4000"/>
              <a:buFont typeface="Arial"/>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0" name="Google Shape;170;p104"/>
          <p:cNvSpPr txBox="1"/>
          <p:nvPr>
            <p:ph idx="1" type="subTitle"/>
          </p:nvPr>
        </p:nvSpPr>
        <p:spPr>
          <a:xfrm>
            <a:off x="6635750" y="148133"/>
            <a:ext cx="5134460" cy="787176"/>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5000"/>
              <a:buFont typeface="Arial"/>
              <a:buNone/>
              <a:defRPr b="0" i="0" sz="5000">
                <a:solidFill>
                  <a:schemeClr val="dk1"/>
                </a:solidFill>
                <a:latin typeface="Arial"/>
                <a:ea typeface="Arial"/>
                <a:cs typeface="Arial"/>
                <a:sym typeface="Arial"/>
              </a:defRPr>
            </a:lvl1pPr>
            <a:lvl2pPr lvl="1" algn="ctr">
              <a:lnSpc>
                <a:spcPct val="100000"/>
              </a:lnSpc>
              <a:spcBef>
                <a:spcPts val="600"/>
              </a:spcBef>
              <a:spcAft>
                <a:spcPts val="0"/>
              </a:spcAft>
              <a:buSzPts val="2000"/>
              <a:buNone/>
              <a:defRPr sz="2000"/>
            </a:lvl2pPr>
            <a:lvl3pPr lvl="2" algn="ctr">
              <a:lnSpc>
                <a:spcPct val="100000"/>
              </a:lnSpc>
              <a:spcBef>
                <a:spcPts val="600"/>
              </a:spcBef>
              <a:spcAft>
                <a:spcPts val="0"/>
              </a:spcAft>
              <a:buSzPts val="1260"/>
              <a:buNone/>
              <a:defRPr sz="1800"/>
            </a:lvl3pPr>
            <a:lvl4pPr lvl="3" algn="ctr">
              <a:lnSpc>
                <a:spcPct val="100000"/>
              </a:lnSpc>
              <a:spcBef>
                <a:spcPts val="600"/>
              </a:spcBef>
              <a:spcAft>
                <a:spcPts val="0"/>
              </a:spcAft>
              <a:buClr>
                <a:schemeClr val="dk1"/>
              </a:buClr>
              <a:buSzPts val="1600"/>
              <a:buNone/>
              <a:defRPr sz="1600"/>
            </a:lvl4pPr>
            <a:lvl5pPr lvl="4" algn="ctr">
              <a:lnSpc>
                <a:spcPct val="90000"/>
              </a:lnSpc>
              <a:spcBef>
                <a:spcPts val="6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71" name="Google Shape;171;p104"/>
          <p:cNvSpPr txBox="1"/>
          <p:nvPr>
            <p:ph idx="10" type="dt"/>
          </p:nvPr>
        </p:nvSpPr>
        <p:spPr>
          <a:xfrm>
            <a:off x="6646281" y="2271246"/>
            <a:ext cx="2743200" cy="365125"/>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pic>
        <p:nvPicPr>
          <p:cNvPr id="172" name="Google Shape;172;p104"/>
          <p:cNvPicPr preferRelativeResize="0"/>
          <p:nvPr/>
        </p:nvPicPr>
        <p:blipFill rotWithShape="1">
          <a:blip r:embed="rId2">
            <a:alphaModFix/>
          </a:blip>
          <a:srcRect b="0" l="0" r="0" t="0"/>
          <a:stretch/>
        </p:blipFill>
        <p:spPr>
          <a:xfrm>
            <a:off x="6646281" y="5848330"/>
            <a:ext cx="1787398" cy="543306"/>
          </a:xfrm>
          <a:prstGeom prst="rect">
            <a:avLst/>
          </a:prstGeom>
          <a:noFill/>
          <a:ln>
            <a:noFill/>
          </a:ln>
        </p:spPr>
      </p:pic>
      <p:pic>
        <p:nvPicPr>
          <p:cNvPr id="173" name="Google Shape;173;p104"/>
          <p:cNvPicPr preferRelativeResize="0"/>
          <p:nvPr/>
        </p:nvPicPr>
        <p:blipFill rotWithShape="1">
          <a:blip r:embed="rId3">
            <a:alphaModFix/>
          </a:blip>
          <a:srcRect b="0" l="0" r="0" t="0"/>
          <a:stretch/>
        </p:blipFill>
        <p:spPr>
          <a:xfrm>
            <a:off x="0" y="0"/>
            <a:ext cx="6096000" cy="6858001"/>
          </a:xfrm>
          <a:prstGeom prst="rect">
            <a:avLst/>
          </a:prstGeom>
          <a:noFill/>
          <a:ln>
            <a:noFill/>
          </a:ln>
        </p:spPr>
      </p:pic>
      <p:pic>
        <p:nvPicPr>
          <p:cNvPr id="174" name="Google Shape;174;p104"/>
          <p:cNvPicPr preferRelativeResize="0"/>
          <p:nvPr/>
        </p:nvPicPr>
        <p:blipFill rotWithShape="1">
          <a:blip r:embed="rId2">
            <a:alphaModFix/>
          </a:blip>
          <a:srcRect b="0" l="0" r="0" t="0"/>
          <a:stretch/>
        </p:blipFill>
        <p:spPr>
          <a:xfrm>
            <a:off x="6646281" y="5848330"/>
            <a:ext cx="1787398" cy="543306"/>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418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UnivRennes-CouvPhoto03">
  <p:cSld name="1_UnivRennes-CouvPhoto03">
    <p:spTree>
      <p:nvGrpSpPr>
        <p:cNvPr id="175" name="Shape 175"/>
        <p:cNvGrpSpPr/>
        <p:nvPr/>
      </p:nvGrpSpPr>
      <p:grpSpPr>
        <a:xfrm>
          <a:off x="0" y="0"/>
          <a:ext cx="0" cy="0"/>
          <a:chOff x="0" y="0"/>
          <a:chExt cx="0" cy="0"/>
        </a:xfrm>
      </p:grpSpPr>
      <p:sp>
        <p:nvSpPr>
          <p:cNvPr id="176" name="Google Shape;176;p105"/>
          <p:cNvSpPr txBox="1"/>
          <p:nvPr>
            <p:ph idx="10" type="dt"/>
          </p:nvPr>
        </p:nvSpPr>
        <p:spPr>
          <a:xfrm>
            <a:off x="6646281" y="2271246"/>
            <a:ext cx="2743200" cy="365125"/>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pic>
        <p:nvPicPr>
          <p:cNvPr id="177" name="Google Shape;177;p105"/>
          <p:cNvPicPr preferRelativeResize="0"/>
          <p:nvPr/>
        </p:nvPicPr>
        <p:blipFill rotWithShape="1">
          <a:blip r:embed="rId2">
            <a:alphaModFix/>
          </a:blip>
          <a:srcRect b="0" l="0" r="0" t="0"/>
          <a:stretch/>
        </p:blipFill>
        <p:spPr>
          <a:xfrm>
            <a:off x="6646281" y="5848330"/>
            <a:ext cx="1787398" cy="543306"/>
          </a:xfrm>
          <a:prstGeom prst="rect">
            <a:avLst/>
          </a:prstGeom>
          <a:noFill/>
          <a:ln>
            <a:noFill/>
          </a:ln>
        </p:spPr>
      </p:pic>
      <p:pic>
        <p:nvPicPr>
          <p:cNvPr id="178" name="Google Shape;178;p105"/>
          <p:cNvPicPr preferRelativeResize="0"/>
          <p:nvPr/>
        </p:nvPicPr>
        <p:blipFill rotWithShape="1">
          <a:blip r:embed="rId3">
            <a:alphaModFix/>
          </a:blip>
          <a:srcRect b="0" l="0" r="0" t="0"/>
          <a:stretch/>
        </p:blipFill>
        <p:spPr>
          <a:xfrm>
            <a:off x="0" y="0"/>
            <a:ext cx="6096000" cy="6858000"/>
          </a:xfrm>
          <a:prstGeom prst="rect">
            <a:avLst/>
          </a:prstGeom>
          <a:noFill/>
          <a:ln>
            <a:noFill/>
          </a:ln>
        </p:spPr>
      </p:pic>
      <p:pic>
        <p:nvPicPr>
          <p:cNvPr id="179" name="Google Shape;179;p105"/>
          <p:cNvPicPr preferRelativeResize="0"/>
          <p:nvPr/>
        </p:nvPicPr>
        <p:blipFill rotWithShape="1">
          <a:blip r:embed="rId2">
            <a:alphaModFix/>
          </a:blip>
          <a:srcRect b="0" l="0" r="0" t="0"/>
          <a:stretch/>
        </p:blipFill>
        <p:spPr>
          <a:xfrm>
            <a:off x="6646281" y="5848330"/>
            <a:ext cx="1787398" cy="543306"/>
          </a:xfrm>
          <a:prstGeom prst="rect">
            <a:avLst/>
          </a:prstGeom>
          <a:noFill/>
          <a:ln>
            <a:noFill/>
          </a:ln>
        </p:spPr>
      </p:pic>
      <p:sp>
        <p:nvSpPr>
          <p:cNvPr id="180" name="Google Shape;180;p105"/>
          <p:cNvSpPr txBox="1"/>
          <p:nvPr>
            <p:ph type="ctrTitle"/>
          </p:nvPr>
        </p:nvSpPr>
        <p:spPr>
          <a:xfrm>
            <a:off x="6649552" y="1233488"/>
            <a:ext cx="5174065" cy="1031389"/>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Clr>
                <a:schemeClr val="dk1"/>
              </a:buClr>
              <a:buSzPts val="4000"/>
              <a:buFont typeface="Arial"/>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1" name="Google Shape;181;p105"/>
          <p:cNvSpPr txBox="1"/>
          <p:nvPr>
            <p:ph idx="1" type="subTitle"/>
          </p:nvPr>
        </p:nvSpPr>
        <p:spPr>
          <a:xfrm>
            <a:off x="6635750" y="148133"/>
            <a:ext cx="5134460" cy="787176"/>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5000"/>
              <a:buFont typeface="Arial"/>
              <a:buNone/>
              <a:defRPr b="0" i="0" sz="5000">
                <a:solidFill>
                  <a:schemeClr val="dk1"/>
                </a:solidFill>
                <a:latin typeface="Arial"/>
                <a:ea typeface="Arial"/>
                <a:cs typeface="Arial"/>
                <a:sym typeface="Arial"/>
              </a:defRPr>
            </a:lvl1pPr>
            <a:lvl2pPr lvl="1" algn="ctr">
              <a:lnSpc>
                <a:spcPct val="100000"/>
              </a:lnSpc>
              <a:spcBef>
                <a:spcPts val="600"/>
              </a:spcBef>
              <a:spcAft>
                <a:spcPts val="0"/>
              </a:spcAft>
              <a:buSzPts val="2000"/>
              <a:buNone/>
              <a:defRPr sz="2000"/>
            </a:lvl2pPr>
            <a:lvl3pPr lvl="2" algn="ctr">
              <a:lnSpc>
                <a:spcPct val="100000"/>
              </a:lnSpc>
              <a:spcBef>
                <a:spcPts val="600"/>
              </a:spcBef>
              <a:spcAft>
                <a:spcPts val="0"/>
              </a:spcAft>
              <a:buSzPts val="1260"/>
              <a:buNone/>
              <a:defRPr sz="1800"/>
            </a:lvl3pPr>
            <a:lvl4pPr lvl="3" algn="ctr">
              <a:lnSpc>
                <a:spcPct val="100000"/>
              </a:lnSpc>
              <a:spcBef>
                <a:spcPts val="600"/>
              </a:spcBef>
              <a:spcAft>
                <a:spcPts val="0"/>
              </a:spcAft>
              <a:buClr>
                <a:schemeClr val="dk1"/>
              </a:buClr>
              <a:buSzPts val="1600"/>
              <a:buNone/>
              <a:defRPr sz="1600"/>
            </a:lvl4pPr>
            <a:lvl5pPr lvl="4" algn="ctr">
              <a:lnSpc>
                <a:spcPct val="90000"/>
              </a:lnSpc>
              <a:spcBef>
                <a:spcPts val="6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41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17" name="Shape 17"/>
        <p:cNvGrpSpPr/>
        <p:nvPr/>
      </p:nvGrpSpPr>
      <p:grpSpPr>
        <a:xfrm>
          <a:off x="0" y="0"/>
          <a:ext cx="0" cy="0"/>
          <a:chOff x="0" y="0"/>
          <a:chExt cx="0" cy="0"/>
        </a:xfrm>
      </p:grpSpPr>
      <p:sp>
        <p:nvSpPr>
          <p:cNvPr id="18" name="Google Shape;18;p8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8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UnivRennes-CouvPhoto04">
  <p:cSld name="1_UnivRennes-CouvPhoto04">
    <p:spTree>
      <p:nvGrpSpPr>
        <p:cNvPr id="182" name="Shape 182"/>
        <p:cNvGrpSpPr/>
        <p:nvPr/>
      </p:nvGrpSpPr>
      <p:grpSpPr>
        <a:xfrm>
          <a:off x="0" y="0"/>
          <a:ext cx="0" cy="0"/>
          <a:chOff x="0" y="0"/>
          <a:chExt cx="0" cy="0"/>
        </a:xfrm>
      </p:grpSpPr>
      <p:sp>
        <p:nvSpPr>
          <p:cNvPr id="183" name="Google Shape;183;p106"/>
          <p:cNvSpPr txBox="1"/>
          <p:nvPr>
            <p:ph idx="10" type="dt"/>
          </p:nvPr>
        </p:nvSpPr>
        <p:spPr>
          <a:xfrm>
            <a:off x="6646281" y="2271246"/>
            <a:ext cx="2743200" cy="365125"/>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pic>
        <p:nvPicPr>
          <p:cNvPr id="184" name="Google Shape;184;p106"/>
          <p:cNvPicPr preferRelativeResize="0"/>
          <p:nvPr/>
        </p:nvPicPr>
        <p:blipFill rotWithShape="1">
          <a:blip r:embed="rId2">
            <a:alphaModFix/>
          </a:blip>
          <a:srcRect b="0" l="0" r="0" t="0"/>
          <a:stretch/>
        </p:blipFill>
        <p:spPr>
          <a:xfrm>
            <a:off x="6646281" y="5848330"/>
            <a:ext cx="1787398" cy="543306"/>
          </a:xfrm>
          <a:prstGeom prst="rect">
            <a:avLst/>
          </a:prstGeom>
          <a:noFill/>
          <a:ln>
            <a:noFill/>
          </a:ln>
        </p:spPr>
      </p:pic>
      <p:pic>
        <p:nvPicPr>
          <p:cNvPr id="185" name="Google Shape;185;p106"/>
          <p:cNvPicPr preferRelativeResize="0"/>
          <p:nvPr/>
        </p:nvPicPr>
        <p:blipFill rotWithShape="1">
          <a:blip r:embed="rId3">
            <a:alphaModFix/>
          </a:blip>
          <a:srcRect b="0" l="0" r="0" t="0"/>
          <a:stretch/>
        </p:blipFill>
        <p:spPr>
          <a:xfrm>
            <a:off x="0" y="0"/>
            <a:ext cx="6096000" cy="6858000"/>
          </a:xfrm>
          <a:prstGeom prst="rect">
            <a:avLst/>
          </a:prstGeom>
          <a:noFill/>
          <a:ln>
            <a:noFill/>
          </a:ln>
        </p:spPr>
      </p:pic>
      <p:pic>
        <p:nvPicPr>
          <p:cNvPr id="186" name="Google Shape;186;p106"/>
          <p:cNvPicPr preferRelativeResize="0"/>
          <p:nvPr/>
        </p:nvPicPr>
        <p:blipFill rotWithShape="1">
          <a:blip r:embed="rId2">
            <a:alphaModFix/>
          </a:blip>
          <a:srcRect b="0" l="0" r="0" t="0"/>
          <a:stretch/>
        </p:blipFill>
        <p:spPr>
          <a:xfrm>
            <a:off x="6646281" y="5848330"/>
            <a:ext cx="1787398" cy="543306"/>
          </a:xfrm>
          <a:prstGeom prst="rect">
            <a:avLst/>
          </a:prstGeom>
          <a:noFill/>
          <a:ln>
            <a:noFill/>
          </a:ln>
        </p:spPr>
      </p:pic>
      <p:sp>
        <p:nvSpPr>
          <p:cNvPr id="187" name="Google Shape;187;p106"/>
          <p:cNvSpPr txBox="1"/>
          <p:nvPr>
            <p:ph type="ctrTitle"/>
          </p:nvPr>
        </p:nvSpPr>
        <p:spPr>
          <a:xfrm>
            <a:off x="6649552" y="1233488"/>
            <a:ext cx="5174065" cy="1031389"/>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Clr>
                <a:schemeClr val="dk1"/>
              </a:buClr>
              <a:buSzPts val="4000"/>
              <a:buFont typeface="Arial"/>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8" name="Google Shape;188;p106"/>
          <p:cNvSpPr txBox="1"/>
          <p:nvPr>
            <p:ph idx="1" type="subTitle"/>
          </p:nvPr>
        </p:nvSpPr>
        <p:spPr>
          <a:xfrm>
            <a:off x="6635750" y="148133"/>
            <a:ext cx="5134460" cy="787176"/>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5000"/>
              <a:buFont typeface="Arial"/>
              <a:buNone/>
              <a:defRPr b="0" i="0" sz="5000">
                <a:solidFill>
                  <a:schemeClr val="dk1"/>
                </a:solidFill>
                <a:latin typeface="Arial"/>
                <a:ea typeface="Arial"/>
                <a:cs typeface="Arial"/>
                <a:sym typeface="Arial"/>
              </a:defRPr>
            </a:lvl1pPr>
            <a:lvl2pPr lvl="1" algn="ctr">
              <a:lnSpc>
                <a:spcPct val="100000"/>
              </a:lnSpc>
              <a:spcBef>
                <a:spcPts val="600"/>
              </a:spcBef>
              <a:spcAft>
                <a:spcPts val="0"/>
              </a:spcAft>
              <a:buSzPts val="2000"/>
              <a:buNone/>
              <a:defRPr sz="2000"/>
            </a:lvl2pPr>
            <a:lvl3pPr lvl="2" algn="ctr">
              <a:lnSpc>
                <a:spcPct val="100000"/>
              </a:lnSpc>
              <a:spcBef>
                <a:spcPts val="600"/>
              </a:spcBef>
              <a:spcAft>
                <a:spcPts val="0"/>
              </a:spcAft>
              <a:buSzPts val="1260"/>
              <a:buNone/>
              <a:defRPr sz="1800"/>
            </a:lvl3pPr>
            <a:lvl4pPr lvl="3" algn="ctr">
              <a:lnSpc>
                <a:spcPct val="100000"/>
              </a:lnSpc>
              <a:spcBef>
                <a:spcPts val="600"/>
              </a:spcBef>
              <a:spcAft>
                <a:spcPts val="0"/>
              </a:spcAft>
              <a:buClr>
                <a:schemeClr val="dk1"/>
              </a:buClr>
              <a:buSzPts val="1600"/>
              <a:buNone/>
              <a:defRPr sz="1600"/>
            </a:lvl4pPr>
            <a:lvl5pPr lvl="4" algn="ctr">
              <a:lnSpc>
                <a:spcPct val="90000"/>
              </a:lnSpc>
              <a:spcBef>
                <a:spcPts val="6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41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_UnivRennes-CouvMotifs">
  <p:cSld name="Vert_UnivRennes-CouvMotifs">
    <p:spTree>
      <p:nvGrpSpPr>
        <p:cNvPr id="189" name="Shape 189"/>
        <p:cNvGrpSpPr/>
        <p:nvPr/>
      </p:nvGrpSpPr>
      <p:grpSpPr>
        <a:xfrm>
          <a:off x="0" y="0"/>
          <a:ext cx="0" cy="0"/>
          <a:chOff x="0" y="0"/>
          <a:chExt cx="0" cy="0"/>
        </a:xfrm>
      </p:grpSpPr>
      <p:sp>
        <p:nvSpPr>
          <p:cNvPr id="190" name="Google Shape;190;p107"/>
          <p:cNvSpPr txBox="1"/>
          <p:nvPr>
            <p:ph idx="10" type="dt"/>
          </p:nvPr>
        </p:nvSpPr>
        <p:spPr>
          <a:xfrm>
            <a:off x="6646281" y="2290688"/>
            <a:ext cx="2743200" cy="365125"/>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rgbClr val="00764F"/>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pic>
        <p:nvPicPr>
          <p:cNvPr id="191" name="Google Shape;191;p107"/>
          <p:cNvPicPr preferRelativeResize="0"/>
          <p:nvPr/>
        </p:nvPicPr>
        <p:blipFill rotWithShape="1">
          <a:blip r:embed="rId2">
            <a:alphaModFix/>
          </a:blip>
          <a:srcRect b="0" l="0" r="0" t="0"/>
          <a:stretch/>
        </p:blipFill>
        <p:spPr>
          <a:xfrm>
            <a:off x="6646281" y="5848330"/>
            <a:ext cx="1787398" cy="543306"/>
          </a:xfrm>
          <a:prstGeom prst="rect">
            <a:avLst/>
          </a:prstGeom>
          <a:noFill/>
          <a:ln>
            <a:noFill/>
          </a:ln>
        </p:spPr>
      </p:pic>
      <p:pic>
        <p:nvPicPr>
          <p:cNvPr id="192" name="Google Shape;192;p107"/>
          <p:cNvPicPr preferRelativeResize="0"/>
          <p:nvPr/>
        </p:nvPicPr>
        <p:blipFill rotWithShape="1">
          <a:blip r:embed="rId2">
            <a:alphaModFix/>
          </a:blip>
          <a:srcRect b="0" l="0" r="0" t="0"/>
          <a:stretch/>
        </p:blipFill>
        <p:spPr>
          <a:xfrm>
            <a:off x="6646281" y="5848330"/>
            <a:ext cx="1787398" cy="543306"/>
          </a:xfrm>
          <a:prstGeom prst="rect">
            <a:avLst/>
          </a:prstGeom>
          <a:noFill/>
          <a:ln>
            <a:noFill/>
          </a:ln>
        </p:spPr>
      </p:pic>
      <p:pic>
        <p:nvPicPr>
          <p:cNvPr id="193" name="Google Shape;193;p107"/>
          <p:cNvPicPr preferRelativeResize="0"/>
          <p:nvPr/>
        </p:nvPicPr>
        <p:blipFill rotWithShape="1">
          <a:blip r:embed="rId3">
            <a:alphaModFix/>
          </a:blip>
          <a:srcRect b="-4424" l="-2121" r="-1918" t="-3098"/>
          <a:stretch/>
        </p:blipFill>
        <p:spPr>
          <a:xfrm>
            <a:off x="149691" y="148224"/>
            <a:ext cx="6349068" cy="6561551"/>
          </a:xfrm>
          <a:prstGeom prst="rect">
            <a:avLst/>
          </a:prstGeom>
          <a:solidFill>
            <a:schemeClr val="lt1"/>
          </a:solidFill>
          <a:ln>
            <a:noFill/>
          </a:ln>
        </p:spPr>
      </p:pic>
      <p:sp>
        <p:nvSpPr>
          <p:cNvPr id="194" name="Google Shape;194;p107"/>
          <p:cNvSpPr txBox="1"/>
          <p:nvPr>
            <p:ph type="ctrTitle"/>
          </p:nvPr>
        </p:nvSpPr>
        <p:spPr>
          <a:xfrm>
            <a:off x="6649552" y="1233488"/>
            <a:ext cx="5174065" cy="1031389"/>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Clr>
                <a:schemeClr val="accent2"/>
              </a:buClr>
              <a:buSzPts val="4000"/>
              <a:buFont typeface="Arial"/>
              <a:buNone/>
              <a:defRPr sz="4000">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5" name="Google Shape;195;p107"/>
          <p:cNvSpPr txBox="1"/>
          <p:nvPr>
            <p:ph idx="1" type="subTitle"/>
          </p:nvPr>
        </p:nvSpPr>
        <p:spPr>
          <a:xfrm>
            <a:off x="6635750" y="148133"/>
            <a:ext cx="5134460" cy="787176"/>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315D22"/>
              </a:buClr>
              <a:buSzPts val="5000"/>
              <a:buFont typeface="Arial"/>
              <a:buNone/>
              <a:defRPr b="0" i="0" sz="5000">
                <a:solidFill>
                  <a:srgbClr val="315D22"/>
                </a:solidFill>
                <a:latin typeface="Arial"/>
                <a:ea typeface="Arial"/>
                <a:cs typeface="Arial"/>
                <a:sym typeface="Arial"/>
              </a:defRPr>
            </a:lvl1pPr>
            <a:lvl2pPr lvl="1" algn="ctr">
              <a:lnSpc>
                <a:spcPct val="100000"/>
              </a:lnSpc>
              <a:spcBef>
                <a:spcPts val="600"/>
              </a:spcBef>
              <a:spcAft>
                <a:spcPts val="0"/>
              </a:spcAft>
              <a:buSzPts val="2000"/>
              <a:buNone/>
              <a:defRPr sz="2000"/>
            </a:lvl2pPr>
            <a:lvl3pPr lvl="2" algn="ctr">
              <a:lnSpc>
                <a:spcPct val="100000"/>
              </a:lnSpc>
              <a:spcBef>
                <a:spcPts val="600"/>
              </a:spcBef>
              <a:spcAft>
                <a:spcPts val="0"/>
              </a:spcAft>
              <a:buSzPts val="1260"/>
              <a:buNone/>
              <a:defRPr sz="1800"/>
            </a:lvl3pPr>
            <a:lvl4pPr lvl="3" algn="ctr">
              <a:lnSpc>
                <a:spcPct val="100000"/>
              </a:lnSpc>
              <a:spcBef>
                <a:spcPts val="600"/>
              </a:spcBef>
              <a:spcAft>
                <a:spcPts val="0"/>
              </a:spcAft>
              <a:buClr>
                <a:schemeClr val="dk1"/>
              </a:buClr>
              <a:buSzPts val="1600"/>
              <a:buNone/>
              <a:defRPr sz="1600"/>
            </a:lvl4pPr>
            <a:lvl5pPr lvl="4" algn="ctr">
              <a:lnSpc>
                <a:spcPct val="90000"/>
              </a:lnSpc>
              <a:spcBef>
                <a:spcPts val="6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4180">
          <p15:clr>
            <a:srgbClr val="FBAE40"/>
          </p15:clr>
        </p15:guide>
        <p15:guide id="3" pos="209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ange_UnivRennes-CouvMotifs">
  <p:cSld name="Orange_UnivRennes-CouvMotifs">
    <p:spTree>
      <p:nvGrpSpPr>
        <p:cNvPr id="196" name="Shape 196"/>
        <p:cNvGrpSpPr/>
        <p:nvPr/>
      </p:nvGrpSpPr>
      <p:grpSpPr>
        <a:xfrm>
          <a:off x="0" y="0"/>
          <a:ext cx="0" cy="0"/>
          <a:chOff x="0" y="0"/>
          <a:chExt cx="0" cy="0"/>
        </a:xfrm>
      </p:grpSpPr>
      <p:pic>
        <p:nvPicPr>
          <p:cNvPr id="197" name="Google Shape;197;p108"/>
          <p:cNvPicPr preferRelativeResize="0"/>
          <p:nvPr/>
        </p:nvPicPr>
        <p:blipFill rotWithShape="1">
          <a:blip r:embed="rId2">
            <a:alphaModFix/>
          </a:blip>
          <a:srcRect b="-4426" l="-2121" r="-1918" t="-3100"/>
          <a:stretch/>
        </p:blipFill>
        <p:spPr>
          <a:xfrm>
            <a:off x="149721" y="148133"/>
            <a:ext cx="6349008" cy="6561734"/>
          </a:xfrm>
          <a:prstGeom prst="rect">
            <a:avLst/>
          </a:prstGeom>
          <a:solidFill>
            <a:schemeClr val="lt1"/>
          </a:solidFill>
          <a:ln>
            <a:noFill/>
          </a:ln>
        </p:spPr>
      </p:pic>
      <p:sp>
        <p:nvSpPr>
          <p:cNvPr id="198" name="Google Shape;198;p108"/>
          <p:cNvSpPr txBox="1"/>
          <p:nvPr>
            <p:ph idx="10" type="dt"/>
          </p:nvPr>
        </p:nvSpPr>
        <p:spPr>
          <a:xfrm>
            <a:off x="6646281" y="2271246"/>
            <a:ext cx="2743200" cy="365125"/>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pic>
        <p:nvPicPr>
          <p:cNvPr id="199" name="Google Shape;199;p108"/>
          <p:cNvPicPr preferRelativeResize="0"/>
          <p:nvPr/>
        </p:nvPicPr>
        <p:blipFill rotWithShape="1">
          <a:blip r:embed="rId3">
            <a:alphaModFix/>
          </a:blip>
          <a:srcRect b="0" l="0" r="0" t="0"/>
          <a:stretch/>
        </p:blipFill>
        <p:spPr>
          <a:xfrm>
            <a:off x="6646281" y="5848330"/>
            <a:ext cx="1787398" cy="543306"/>
          </a:xfrm>
          <a:prstGeom prst="rect">
            <a:avLst/>
          </a:prstGeom>
          <a:noFill/>
          <a:ln>
            <a:noFill/>
          </a:ln>
        </p:spPr>
      </p:pic>
      <p:pic>
        <p:nvPicPr>
          <p:cNvPr id="200" name="Google Shape;200;p108"/>
          <p:cNvPicPr preferRelativeResize="0"/>
          <p:nvPr/>
        </p:nvPicPr>
        <p:blipFill rotWithShape="1">
          <a:blip r:embed="rId3">
            <a:alphaModFix/>
          </a:blip>
          <a:srcRect b="0" l="0" r="0" t="0"/>
          <a:stretch/>
        </p:blipFill>
        <p:spPr>
          <a:xfrm>
            <a:off x="6646281" y="5848330"/>
            <a:ext cx="1787398" cy="543306"/>
          </a:xfrm>
          <a:prstGeom prst="rect">
            <a:avLst/>
          </a:prstGeom>
          <a:noFill/>
          <a:ln>
            <a:noFill/>
          </a:ln>
        </p:spPr>
      </p:pic>
      <p:sp>
        <p:nvSpPr>
          <p:cNvPr id="201" name="Google Shape;201;p108"/>
          <p:cNvSpPr txBox="1"/>
          <p:nvPr>
            <p:ph type="ctrTitle"/>
          </p:nvPr>
        </p:nvSpPr>
        <p:spPr>
          <a:xfrm>
            <a:off x="6649552" y="1233488"/>
            <a:ext cx="5174065" cy="1031389"/>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Clr>
                <a:schemeClr val="lt2"/>
              </a:buClr>
              <a:buSzPts val="4000"/>
              <a:buFont typeface="Arial"/>
              <a:buNone/>
              <a:defRPr sz="4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2" name="Google Shape;202;p108"/>
          <p:cNvSpPr txBox="1"/>
          <p:nvPr>
            <p:ph idx="1" type="subTitle"/>
          </p:nvPr>
        </p:nvSpPr>
        <p:spPr>
          <a:xfrm>
            <a:off x="6635750" y="148133"/>
            <a:ext cx="5134460" cy="787176"/>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5000"/>
              <a:buFont typeface="Arial"/>
              <a:buNone/>
              <a:defRPr b="0" i="0" sz="5000">
                <a:solidFill>
                  <a:schemeClr val="dk1"/>
                </a:solidFill>
                <a:latin typeface="Arial"/>
                <a:ea typeface="Arial"/>
                <a:cs typeface="Arial"/>
                <a:sym typeface="Arial"/>
              </a:defRPr>
            </a:lvl1pPr>
            <a:lvl2pPr lvl="1" algn="ctr">
              <a:lnSpc>
                <a:spcPct val="100000"/>
              </a:lnSpc>
              <a:spcBef>
                <a:spcPts val="600"/>
              </a:spcBef>
              <a:spcAft>
                <a:spcPts val="0"/>
              </a:spcAft>
              <a:buSzPts val="2000"/>
              <a:buNone/>
              <a:defRPr sz="2000"/>
            </a:lvl2pPr>
            <a:lvl3pPr lvl="2" algn="ctr">
              <a:lnSpc>
                <a:spcPct val="100000"/>
              </a:lnSpc>
              <a:spcBef>
                <a:spcPts val="600"/>
              </a:spcBef>
              <a:spcAft>
                <a:spcPts val="0"/>
              </a:spcAft>
              <a:buSzPts val="1260"/>
              <a:buNone/>
              <a:defRPr sz="1800"/>
            </a:lvl3pPr>
            <a:lvl4pPr lvl="3" algn="ctr">
              <a:lnSpc>
                <a:spcPct val="100000"/>
              </a:lnSpc>
              <a:spcBef>
                <a:spcPts val="600"/>
              </a:spcBef>
              <a:spcAft>
                <a:spcPts val="0"/>
              </a:spcAft>
              <a:buClr>
                <a:schemeClr val="dk1"/>
              </a:buClr>
              <a:buSzPts val="1600"/>
              <a:buNone/>
              <a:defRPr sz="1600"/>
            </a:lvl4pPr>
            <a:lvl5pPr lvl="4" algn="ctr">
              <a:lnSpc>
                <a:spcPct val="90000"/>
              </a:lnSpc>
              <a:spcBef>
                <a:spcPts val="6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4180">
          <p15:clr>
            <a:srgbClr val="FBAE40"/>
          </p15:clr>
        </p15:guide>
        <p15:guide id="3" pos="209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une_UnivRennes-CouvMotifs">
  <p:cSld name="Prune_UnivRennes-CouvMotifs">
    <p:spTree>
      <p:nvGrpSpPr>
        <p:cNvPr id="203" name="Shape 203"/>
        <p:cNvGrpSpPr/>
        <p:nvPr/>
      </p:nvGrpSpPr>
      <p:grpSpPr>
        <a:xfrm>
          <a:off x="0" y="0"/>
          <a:ext cx="0" cy="0"/>
          <a:chOff x="0" y="0"/>
          <a:chExt cx="0" cy="0"/>
        </a:xfrm>
      </p:grpSpPr>
      <p:pic>
        <p:nvPicPr>
          <p:cNvPr id="204" name="Google Shape;204;p109"/>
          <p:cNvPicPr preferRelativeResize="0"/>
          <p:nvPr/>
        </p:nvPicPr>
        <p:blipFill rotWithShape="1">
          <a:blip r:embed="rId2">
            <a:alphaModFix/>
          </a:blip>
          <a:srcRect b="-6904" l="-4473" r="-4077" t="-6223"/>
          <a:stretch/>
        </p:blipFill>
        <p:spPr>
          <a:xfrm>
            <a:off x="11430" y="-45719"/>
            <a:ext cx="6624320" cy="6903719"/>
          </a:xfrm>
          <a:prstGeom prst="rect">
            <a:avLst/>
          </a:prstGeom>
          <a:solidFill>
            <a:schemeClr val="lt1"/>
          </a:solidFill>
          <a:ln>
            <a:noFill/>
          </a:ln>
        </p:spPr>
      </p:pic>
      <p:pic>
        <p:nvPicPr>
          <p:cNvPr id="205" name="Google Shape;205;p109"/>
          <p:cNvPicPr preferRelativeResize="0"/>
          <p:nvPr/>
        </p:nvPicPr>
        <p:blipFill rotWithShape="1">
          <a:blip r:embed="rId3">
            <a:alphaModFix/>
          </a:blip>
          <a:srcRect b="0" l="0" r="0" t="0"/>
          <a:stretch/>
        </p:blipFill>
        <p:spPr>
          <a:xfrm>
            <a:off x="6646281" y="5848330"/>
            <a:ext cx="1787398" cy="543306"/>
          </a:xfrm>
          <a:prstGeom prst="rect">
            <a:avLst/>
          </a:prstGeom>
          <a:noFill/>
          <a:ln>
            <a:noFill/>
          </a:ln>
        </p:spPr>
      </p:pic>
      <p:sp>
        <p:nvSpPr>
          <p:cNvPr id="206" name="Google Shape;206;p109"/>
          <p:cNvSpPr txBox="1"/>
          <p:nvPr>
            <p:ph idx="10" type="dt"/>
          </p:nvPr>
        </p:nvSpPr>
        <p:spPr>
          <a:xfrm>
            <a:off x="6646281" y="2271246"/>
            <a:ext cx="2743200" cy="365125"/>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rgbClr val="53002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pic>
        <p:nvPicPr>
          <p:cNvPr id="207" name="Google Shape;207;p109"/>
          <p:cNvPicPr preferRelativeResize="0"/>
          <p:nvPr/>
        </p:nvPicPr>
        <p:blipFill rotWithShape="1">
          <a:blip r:embed="rId3">
            <a:alphaModFix/>
          </a:blip>
          <a:srcRect b="0" l="0" r="0" t="0"/>
          <a:stretch/>
        </p:blipFill>
        <p:spPr>
          <a:xfrm>
            <a:off x="6646281" y="5848330"/>
            <a:ext cx="1787398" cy="543306"/>
          </a:xfrm>
          <a:prstGeom prst="rect">
            <a:avLst/>
          </a:prstGeom>
          <a:noFill/>
          <a:ln>
            <a:noFill/>
          </a:ln>
        </p:spPr>
      </p:pic>
      <p:sp>
        <p:nvSpPr>
          <p:cNvPr id="208" name="Google Shape;208;p109"/>
          <p:cNvSpPr txBox="1"/>
          <p:nvPr>
            <p:ph type="ctrTitle"/>
          </p:nvPr>
        </p:nvSpPr>
        <p:spPr>
          <a:xfrm>
            <a:off x="6649552" y="1233488"/>
            <a:ext cx="5174065" cy="1031389"/>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Clr>
                <a:schemeClr val="dk2"/>
              </a:buClr>
              <a:buSzPts val="4000"/>
              <a:buFont typeface="Arial"/>
              <a:buNone/>
              <a:defRPr sz="4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9" name="Google Shape;209;p109"/>
          <p:cNvSpPr txBox="1"/>
          <p:nvPr>
            <p:ph idx="1" type="subTitle"/>
          </p:nvPr>
        </p:nvSpPr>
        <p:spPr>
          <a:xfrm>
            <a:off x="6635750" y="148133"/>
            <a:ext cx="5134460" cy="787176"/>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530028"/>
              </a:buClr>
              <a:buSzPts val="5000"/>
              <a:buFont typeface="Arial"/>
              <a:buNone/>
              <a:defRPr b="0" i="0" sz="5000">
                <a:solidFill>
                  <a:srgbClr val="530028"/>
                </a:solidFill>
                <a:latin typeface="Arial"/>
                <a:ea typeface="Arial"/>
                <a:cs typeface="Arial"/>
                <a:sym typeface="Arial"/>
              </a:defRPr>
            </a:lvl1pPr>
            <a:lvl2pPr lvl="1" algn="ctr">
              <a:lnSpc>
                <a:spcPct val="100000"/>
              </a:lnSpc>
              <a:spcBef>
                <a:spcPts val="600"/>
              </a:spcBef>
              <a:spcAft>
                <a:spcPts val="0"/>
              </a:spcAft>
              <a:buSzPts val="2000"/>
              <a:buNone/>
              <a:defRPr sz="2000"/>
            </a:lvl2pPr>
            <a:lvl3pPr lvl="2" algn="ctr">
              <a:lnSpc>
                <a:spcPct val="100000"/>
              </a:lnSpc>
              <a:spcBef>
                <a:spcPts val="600"/>
              </a:spcBef>
              <a:spcAft>
                <a:spcPts val="0"/>
              </a:spcAft>
              <a:buSzPts val="1260"/>
              <a:buNone/>
              <a:defRPr sz="1800"/>
            </a:lvl3pPr>
            <a:lvl4pPr lvl="3" algn="ctr">
              <a:lnSpc>
                <a:spcPct val="100000"/>
              </a:lnSpc>
              <a:spcBef>
                <a:spcPts val="600"/>
              </a:spcBef>
              <a:spcAft>
                <a:spcPts val="0"/>
              </a:spcAft>
              <a:buClr>
                <a:schemeClr val="dk1"/>
              </a:buClr>
              <a:buSzPts val="1600"/>
              <a:buNone/>
              <a:defRPr sz="1600"/>
            </a:lvl4pPr>
            <a:lvl5pPr lvl="4" algn="ctr">
              <a:lnSpc>
                <a:spcPct val="90000"/>
              </a:lnSpc>
              <a:spcBef>
                <a:spcPts val="6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4180">
          <p15:clr>
            <a:srgbClr val="FBAE40"/>
          </p15:clr>
        </p15:guide>
        <p15:guide id="3" pos="209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urquoise_UnivRennes-CouvMotifs">
  <p:cSld name="Turquoise_UnivRennes-CouvMotifs">
    <p:spTree>
      <p:nvGrpSpPr>
        <p:cNvPr id="210" name="Shape 210"/>
        <p:cNvGrpSpPr/>
        <p:nvPr/>
      </p:nvGrpSpPr>
      <p:grpSpPr>
        <a:xfrm>
          <a:off x="0" y="0"/>
          <a:ext cx="0" cy="0"/>
          <a:chOff x="0" y="0"/>
          <a:chExt cx="0" cy="0"/>
        </a:xfrm>
      </p:grpSpPr>
      <p:pic>
        <p:nvPicPr>
          <p:cNvPr id="211" name="Google Shape;211;p110"/>
          <p:cNvPicPr preferRelativeResize="0"/>
          <p:nvPr/>
        </p:nvPicPr>
        <p:blipFill rotWithShape="1">
          <a:blip r:embed="rId2">
            <a:alphaModFix/>
          </a:blip>
          <a:srcRect b="-4424" l="-2121" r="-1918" t="-3098"/>
          <a:stretch/>
        </p:blipFill>
        <p:spPr>
          <a:xfrm>
            <a:off x="149721" y="148224"/>
            <a:ext cx="6349008" cy="6561551"/>
          </a:xfrm>
          <a:prstGeom prst="rect">
            <a:avLst/>
          </a:prstGeom>
          <a:solidFill>
            <a:schemeClr val="lt1"/>
          </a:solidFill>
          <a:ln>
            <a:noFill/>
          </a:ln>
        </p:spPr>
      </p:pic>
      <p:sp>
        <p:nvSpPr>
          <p:cNvPr id="212" name="Google Shape;212;p110"/>
          <p:cNvSpPr txBox="1"/>
          <p:nvPr>
            <p:ph idx="10" type="dt"/>
          </p:nvPr>
        </p:nvSpPr>
        <p:spPr>
          <a:xfrm>
            <a:off x="6646281" y="2271246"/>
            <a:ext cx="2743200" cy="365125"/>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rgbClr val="005772"/>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pic>
        <p:nvPicPr>
          <p:cNvPr id="213" name="Google Shape;213;p110"/>
          <p:cNvPicPr preferRelativeResize="0"/>
          <p:nvPr/>
        </p:nvPicPr>
        <p:blipFill rotWithShape="1">
          <a:blip r:embed="rId3">
            <a:alphaModFix/>
          </a:blip>
          <a:srcRect b="0" l="0" r="0" t="0"/>
          <a:stretch/>
        </p:blipFill>
        <p:spPr>
          <a:xfrm>
            <a:off x="6646281" y="5848330"/>
            <a:ext cx="1787398" cy="543306"/>
          </a:xfrm>
          <a:prstGeom prst="rect">
            <a:avLst/>
          </a:prstGeom>
          <a:noFill/>
          <a:ln>
            <a:noFill/>
          </a:ln>
        </p:spPr>
      </p:pic>
      <p:pic>
        <p:nvPicPr>
          <p:cNvPr id="214" name="Google Shape;214;p110"/>
          <p:cNvPicPr preferRelativeResize="0"/>
          <p:nvPr/>
        </p:nvPicPr>
        <p:blipFill rotWithShape="1">
          <a:blip r:embed="rId3">
            <a:alphaModFix/>
          </a:blip>
          <a:srcRect b="0" l="0" r="0" t="0"/>
          <a:stretch/>
        </p:blipFill>
        <p:spPr>
          <a:xfrm>
            <a:off x="6646281" y="5848330"/>
            <a:ext cx="1787398" cy="543306"/>
          </a:xfrm>
          <a:prstGeom prst="rect">
            <a:avLst/>
          </a:prstGeom>
          <a:noFill/>
          <a:ln>
            <a:noFill/>
          </a:ln>
        </p:spPr>
      </p:pic>
      <p:sp>
        <p:nvSpPr>
          <p:cNvPr id="215" name="Google Shape;215;p110"/>
          <p:cNvSpPr txBox="1"/>
          <p:nvPr>
            <p:ph type="ctrTitle"/>
          </p:nvPr>
        </p:nvSpPr>
        <p:spPr>
          <a:xfrm>
            <a:off x="6649552" y="1233488"/>
            <a:ext cx="5174065" cy="1031389"/>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Clr>
                <a:schemeClr val="accent4"/>
              </a:buClr>
              <a:buSzPts val="4000"/>
              <a:buFont typeface="Arial"/>
              <a:buNone/>
              <a:defRPr sz="4000">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6" name="Google Shape;216;p110"/>
          <p:cNvSpPr txBox="1"/>
          <p:nvPr>
            <p:ph idx="1" type="subTitle"/>
          </p:nvPr>
        </p:nvSpPr>
        <p:spPr>
          <a:xfrm>
            <a:off x="6635750" y="148133"/>
            <a:ext cx="5134460" cy="787176"/>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005772"/>
              </a:buClr>
              <a:buSzPts val="5000"/>
              <a:buFont typeface="Arial"/>
              <a:buNone/>
              <a:defRPr b="0" i="0" sz="5000">
                <a:solidFill>
                  <a:srgbClr val="005772"/>
                </a:solidFill>
                <a:latin typeface="Arial"/>
                <a:ea typeface="Arial"/>
                <a:cs typeface="Arial"/>
                <a:sym typeface="Arial"/>
              </a:defRPr>
            </a:lvl1pPr>
            <a:lvl2pPr lvl="1" algn="ctr">
              <a:lnSpc>
                <a:spcPct val="100000"/>
              </a:lnSpc>
              <a:spcBef>
                <a:spcPts val="600"/>
              </a:spcBef>
              <a:spcAft>
                <a:spcPts val="0"/>
              </a:spcAft>
              <a:buSzPts val="2000"/>
              <a:buNone/>
              <a:defRPr sz="2000"/>
            </a:lvl2pPr>
            <a:lvl3pPr lvl="2" algn="ctr">
              <a:lnSpc>
                <a:spcPct val="100000"/>
              </a:lnSpc>
              <a:spcBef>
                <a:spcPts val="600"/>
              </a:spcBef>
              <a:spcAft>
                <a:spcPts val="0"/>
              </a:spcAft>
              <a:buSzPts val="1260"/>
              <a:buNone/>
              <a:defRPr sz="1800"/>
            </a:lvl3pPr>
            <a:lvl4pPr lvl="3" algn="ctr">
              <a:lnSpc>
                <a:spcPct val="100000"/>
              </a:lnSpc>
              <a:spcBef>
                <a:spcPts val="600"/>
              </a:spcBef>
              <a:spcAft>
                <a:spcPts val="0"/>
              </a:spcAft>
              <a:buClr>
                <a:schemeClr val="dk1"/>
              </a:buClr>
              <a:buSzPts val="1600"/>
              <a:buNone/>
              <a:defRPr sz="1600"/>
            </a:lvl4pPr>
            <a:lvl5pPr lvl="4" algn="ctr">
              <a:lnSpc>
                <a:spcPct val="90000"/>
              </a:lnSpc>
              <a:spcBef>
                <a:spcPts val="6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4180">
          <p15:clr>
            <a:srgbClr val="FBAE40"/>
          </p15:clr>
        </p15:guide>
        <p15:guide id="3" pos="209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eu_UnivRennes-CouvMotifs">
  <p:cSld name="Bleu_UnivRennes-CouvMotifs">
    <p:spTree>
      <p:nvGrpSpPr>
        <p:cNvPr id="217" name="Shape 217"/>
        <p:cNvGrpSpPr/>
        <p:nvPr/>
      </p:nvGrpSpPr>
      <p:grpSpPr>
        <a:xfrm>
          <a:off x="0" y="0"/>
          <a:ext cx="0" cy="0"/>
          <a:chOff x="0" y="0"/>
          <a:chExt cx="0" cy="0"/>
        </a:xfrm>
      </p:grpSpPr>
      <p:pic>
        <p:nvPicPr>
          <p:cNvPr id="218" name="Google Shape;218;p111"/>
          <p:cNvPicPr preferRelativeResize="0"/>
          <p:nvPr/>
        </p:nvPicPr>
        <p:blipFill rotWithShape="1">
          <a:blip r:embed="rId2">
            <a:alphaModFix/>
          </a:blip>
          <a:srcRect b="-3761" l="-2121" r="-1918" t="-3763"/>
          <a:stretch/>
        </p:blipFill>
        <p:spPr>
          <a:xfrm>
            <a:off x="149721" y="113903"/>
            <a:ext cx="6349008" cy="6561613"/>
          </a:xfrm>
          <a:prstGeom prst="rect">
            <a:avLst/>
          </a:prstGeom>
          <a:solidFill>
            <a:schemeClr val="lt1"/>
          </a:solidFill>
          <a:ln>
            <a:noFill/>
          </a:ln>
        </p:spPr>
      </p:pic>
      <p:sp>
        <p:nvSpPr>
          <p:cNvPr id="219" name="Google Shape;219;p111"/>
          <p:cNvSpPr txBox="1"/>
          <p:nvPr>
            <p:ph idx="10" type="dt"/>
          </p:nvPr>
        </p:nvSpPr>
        <p:spPr>
          <a:xfrm>
            <a:off x="6646281" y="2271246"/>
            <a:ext cx="2743200" cy="365125"/>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rgbClr val="1D2E5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pic>
        <p:nvPicPr>
          <p:cNvPr id="220" name="Google Shape;220;p111"/>
          <p:cNvPicPr preferRelativeResize="0"/>
          <p:nvPr/>
        </p:nvPicPr>
        <p:blipFill rotWithShape="1">
          <a:blip r:embed="rId3">
            <a:alphaModFix/>
          </a:blip>
          <a:srcRect b="0" l="0" r="0" t="0"/>
          <a:stretch/>
        </p:blipFill>
        <p:spPr>
          <a:xfrm>
            <a:off x="6646281" y="5848330"/>
            <a:ext cx="1787398" cy="543306"/>
          </a:xfrm>
          <a:prstGeom prst="rect">
            <a:avLst/>
          </a:prstGeom>
          <a:noFill/>
          <a:ln>
            <a:noFill/>
          </a:ln>
        </p:spPr>
      </p:pic>
      <p:pic>
        <p:nvPicPr>
          <p:cNvPr id="221" name="Google Shape;221;p111"/>
          <p:cNvPicPr preferRelativeResize="0"/>
          <p:nvPr/>
        </p:nvPicPr>
        <p:blipFill rotWithShape="1">
          <a:blip r:embed="rId3">
            <a:alphaModFix/>
          </a:blip>
          <a:srcRect b="0" l="0" r="0" t="0"/>
          <a:stretch/>
        </p:blipFill>
        <p:spPr>
          <a:xfrm>
            <a:off x="6646281" y="5848330"/>
            <a:ext cx="1787398" cy="543306"/>
          </a:xfrm>
          <a:prstGeom prst="rect">
            <a:avLst/>
          </a:prstGeom>
          <a:noFill/>
          <a:ln>
            <a:noFill/>
          </a:ln>
        </p:spPr>
      </p:pic>
      <p:sp>
        <p:nvSpPr>
          <p:cNvPr id="222" name="Google Shape;222;p111"/>
          <p:cNvSpPr txBox="1"/>
          <p:nvPr>
            <p:ph type="ctrTitle"/>
          </p:nvPr>
        </p:nvSpPr>
        <p:spPr>
          <a:xfrm>
            <a:off x="6649552" y="1233488"/>
            <a:ext cx="5174065" cy="1031389"/>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Clr>
                <a:schemeClr val="accent6"/>
              </a:buClr>
              <a:buSzPts val="4000"/>
              <a:buFont typeface="Arial"/>
              <a:buNone/>
              <a:defRPr sz="4000">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3" name="Google Shape;223;p111"/>
          <p:cNvSpPr txBox="1"/>
          <p:nvPr>
            <p:ph idx="1" type="subTitle"/>
          </p:nvPr>
        </p:nvSpPr>
        <p:spPr>
          <a:xfrm>
            <a:off x="6635750" y="148133"/>
            <a:ext cx="5134460" cy="787176"/>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1D2E55"/>
              </a:buClr>
              <a:buSzPts val="5000"/>
              <a:buFont typeface="Arial"/>
              <a:buNone/>
              <a:defRPr b="0" i="0" sz="5000">
                <a:solidFill>
                  <a:srgbClr val="1D2E55"/>
                </a:solidFill>
                <a:latin typeface="Arial"/>
                <a:ea typeface="Arial"/>
                <a:cs typeface="Arial"/>
                <a:sym typeface="Arial"/>
              </a:defRPr>
            </a:lvl1pPr>
            <a:lvl2pPr lvl="1" algn="ctr">
              <a:lnSpc>
                <a:spcPct val="100000"/>
              </a:lnSpc>
              <a:spcBef>
                <a:spcPts val="600"/>
              </a:spcBef>
              <a:spcAft>
                <a:spcPts val="0"/>
              </a:spcAft>
              <a:buSzPts val="2000"/>
              <a:buNone/>
              <a:defRPr sz="2000"/>
            </a:lvl2pPr>
            <a:lvl3pPr lvl="2" algn="ctr">
              <a:lnSpc>
                <a:spcPct val="100000"/>
              </a:lnSpc>
              <a:spcBef>
                <a:spcPts val="600"/>
              </a:spcBef>
              <a:spcAft>
                <a:spcPts val="0"/>
              </a:spcAft>
              <a:buSzPts val="1260"/>
              <a:buNone/>
              <a:defRPr sz="1800"/>
            </a:lvl3pPr>
            <a:lvl4pPr lvl="3" algn="ctr">
              <a:lnSpc>
                <a:spcPct val="100000"/>
              </a:lnSpc>
              <a:spcBef>
                <a:spcPts val="600"/>
              </a:spcBef>
              <a:spcAft>
                <a:spcPts val="0"/>
              </a:spcAft>
              <a:buClr>
                <a:schemeClr val="dk1"/>
              </a:buClr>
              <a:buSzPts val="1600"/>
              <a:buNone/>
              <a:defRPr sz="1600"/>
            </a:lvl4pPr>
            <a:lvl5pPr lvl="4" algn="ctr">
              <a:lnSpc>
                <a:spcPct val="90000"/>
              </a:lnSpc>
              <a:spcBef>
                <a:spcPts val="6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4180">
          <p15:clr>
            <a:srgbClr val="FBAE40"/>
          </p15:clr>
        </p15:guide>
        <p15:guide id="3" pos="209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ouge_UnivRennes-CouvMotifs">
  <p:cSld name="Rouge_UnivRennes-CouvMotifs">
    <p:spTree>
      <p:nvGrpSpPr>
        <p:cNvPr id="224" name="Shape 224"/>
        <p:cNvGrpSpPr/>
        <p:nvPr/>
      </p:nvGrpSpPr>
      <p:grpSpPr>
        <a:xfrm>
          <a:off x="0" y="0"/>
          <a:ext cx="0" cy="0"/>
          <a:chOff x="0" y="0"/>
          <a:chExt cx="0" cy="0"/>
        </a:xfrm>
      </p:grpSpPr>
      <p:pic>
        <p:nvPicPr>
          <p:cNvPr id="225" name="Google Shape;225;p112"/>
          <p:cNvPicPr preferRelativeResize="0"/>
          <p:nvPr/>
        </p:nvPicPr>
        <p:blipFill rotWithShape="1">
          <a:blip r:embed="rId2">
            <a:alphaModFix/>
          </a:blip>
          <a:srcRect b="-3944" l="-2144" r="-2077" t="-3763"/>
          <a:stretch/>
        </p:blipFill>
        <p:spPr>
          <a:xfrm>
            <a:off x="144259" y="113843"/>
            <a:ext cx="6359931" cy="6572659"/>
          </a:xfrm>
          <a:prstGeom prst="rect">
            <a:avLst/>
          </a:prstGeom>
          <a:solidFill>
            <a:schemeClr val="lt1"/>
          </a:solidFill>
          <a:ln>
            <a:noFill/>
          </a:ln>
        </p:spPr>
      </p:pic>
      <p:sp>
        <p:nvSpPr>
          <p:cNvPr id="226" name="Google Shape;226;p112"/>
          <p:cNvSpPr txBox="1"/>
          <p:nvPr>
            <p:ph idx="10" type="dt"/>
          </p:nvPr>
        </p:nvSpPr>
        <p:spPr>
          <a:xfrm>
            <a:off x="6646281" y="2271246"/>
            <a:ext cx="2743200" cy="365125"/>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pic>
        <p:nvPicPr>
          <p:cNvPr id="227" name="Google Shape;227;p112"/>
          <p:cNvPicPr preferRelativeResize="0"/>
          <p:nvPr/>
        </p:nvPicPr>
        <p:blipFill rotWithShape="1">
          <a:blip r:embed="rId3">
            <a:alphaModFix/>
          </a:blip>
          <a:srcRect b="0" l="0" r="0" t="0"/>
          <a:stretch/>
        </p:blipFill>
        <p:spPr>
          <a:xfrm>
            <a:off x="6646281" y="5848330"/>
            <a:ext cx="1787398" cy="543306"/>
          </a:xfrm>
          <a:prstGeom prst="rect">
            <a:avLst/>
          </a:prstGeom>
          <a:noFill/>
          <a:ln>
            <a:noFill/>
          </a:ln>
        </p:spPr>
      </p:pic>
      <p:pic>
        <p:nvPicPr>
          <p:cNvPr id="228" name="Google Shape;228;p112"/>
          <p:cNvPicPr preferRelativeResize="0"/>
          <p:nvPr/>
        </p:nvPicPr>
        <p:blipFill rotWithShape="1">
          <a:blip r:embed="rId3">
            <a:alphaModFix/>
          </a:blip>
          <a:srcRect b="0" l="0" r="0" t="0"/>
          <a:stretch/>
        </p:blipFill>
        <p:spPr>
          <a:xfrm>
            <a:off x="6646281" y="5848330"/>
            <a:ext cx="1787398" cy="543306"/>
          </a:xfrm>
          <a:prstGeom prst="rect">
            <a:avLst/>
          </a:prstGeom>
          <a:noFill/>
          <a:ln>
            <a:noFill/>
          </a:ln>
        </p:spPr>
      </p:pic>
      <p:sp>
        <p:nvSpPr>
          <p:cNvPr id="229" name="Google Shape;229;p112"/>
          <p:cNvSpPr txBox="1"/>
          <p:nvPr>
            <p:ph type="ctrTitle"/>
          </p:nvPr>
        </p:nvSpPr>
        <p:spPr>
          <a:xfrm>
            <a:off x="6649552" y="1233488"/>
            <a:ext cx="5174065" cy="1031389"/>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Clr>
                <a:schemeClr val="accent1"/>
              </a:buClr>
              <a:buSzPts val="4000"/>
              <a:buFont typeface="Arial"/>
              <a:buNone/>
              <a:defRPr sz="40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0" name="Google Shape;230;p112"/>
          <p:cNvSpPr txBox="1"/>
          <p:nvPr>
            <p:ph idx="1" type="subTitle"/>
          </p:nvPr>
        </p:nvSpPr>
        <p:spPr>
          <a:xfrm>
            <a:off x="6635750" y="148133"/>
            <a:ext cx="5134460" cy="787176"/>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5000"/>
              <a:buFont typeface="Arial"/>
              <a:buNone/>
              <a:defRPr b="0" i="0" sz="5000">
                <a:solidFill>
                  <a:schemeClr val="dk1"/>
                </a:solidFill>
                <a:latin typeface="Arial"/>
                <a:ea typeface="Arial"/>
                <a:cs typeface="Arial"/>
                <a:sym typeface="Arial"/>
              </a:defRPr>
            </a:lvl1pPr>
            <a:lvl2pPr lvl="1" algn="ctr">
              <a:lnSpc>
                <a:spcPct val="100000"/>
              </a:lnSpc>
              <a:spcBef>
                <a:spcPts val="600"/>
              </a:spcBef>
              <a:spcAft>
                <a:spcPts val="0"/>
              </a:spcAft>
              <a:buSzPts val="2000"/>
              <a:buNone/>
              <a:defRPr sz="2000"/>
            </a:lvl2pPr>
            <a:lvl3pPr lvl="2" algn="ctr">
              <a:lnSpc>
                <a:spcPct val="100000"/>
              </a:lnSpc>
              <a:spcBef>
                <a:spcPts val="600"/>
              </a:spcBef>
              <a:spcAft>
                <a:spcPts val="0"/>
              </a:spcAft>
              <a:buSzPts val="1260"/>
              <a:buNone/>
              <a:defRPr sz="1800"/>
            </a:lvl3pPr>
            <a:lvl4pPr lvl="3" algn="ctr">
              <a:lnSpc>
                <a:spcPct val="100000"/>
              </a:lnSpc>
              <a:spcBef>
                <a:spcPts val="600"/>
              </a:spcBef>
              <a:spcAft>
                <a:spcPts val="0"/>
              </a:spcAft>
              <a:buClr>
                <a:schemeClr val="dk1"/>
              </a:buClr>
              <a:buSzPts val="1600"/>
              <a:buNone/>
              <a:defRPr sz="1600"/>
            </a:lvl4pPr>
            <a:lvl5pPr lvl="4" algn="ctr">
              <a:lnSpc>
                <a:spcPct val="90000"/>
              </a:lnSpc>
              <a:spcBef>
                <a:spcPts val="6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4180">
          <p15:clr>
            <a:srgbClr val="FBAE40"/>
          </p15:clr>
        </p15:guide>
        <p15:guide id="3" pos="209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_UnivRennes-Intercalaire">
  <p:cSld name="Vert_UnivRennes-Intercalaire">
    <p:spTree>
      <p:nvGrpSpPr>
        <p:cNvPr id="231" name="Shape 231"/>
        <p:cNvGrpSpPr/>
        <p:nvPr/>
      </p:nvGrpSpPr>
      <p:grpSpPr>
        <a:xfrm>
          <a:off x="0" y="0"/>
          <a:ext cx="0" cy="0"/>
          <a:chOff x="0" y="0"/>
          <a:chExt cx="0" cy="0"/>
        </a:xfrm>
      </p:grpSpPr>
      <p:sp>
        <p:nvSpPr>
          <p:cNvPr id="232" name="Google Shape;232;p113"/>
          <p:cNvSpPr/>
          <p:nvPr/>
        </p:nvSpPr>
        <p:spPr>
          <a:xfrm>
            <a:off x="6096000" y="0"/>
            <a:ext cx="6096000" cy="6858000"/>
          </a:xfrm>
          <a:prstGeom prst="rect">
            <a:avLst/>
          </a:prstGeom>
          <a:solidFill>
            <a:srgbClr val="62BB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3" name="Google Shape;233;p113"/>
          <p:cNvSpPr txBox="1"/>
          <p:nvPr>
            <p:ph type="ctrTitle"/>
          </p:nvPr>
        </p:nvSpPr>
        <p:spPr>
          <a:xfrm>
            <a:off x="6348414" y="368300"/>
            <a:ext cx="5421796" cy="1031389"/>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Clr>
                <a:srgbClr val="315D22"/>
              </a:buClr>
              <a:buSzPts val="4400"/>
              <a:buFont typeface="Arial"/>
              <a:buNone/>
              <a:defRPr sz="4400">
                <a:solidFill>
                  <a:srgbClr val="315D2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234" name="Google Shape;234;p113"/>
          <p:cNvPicPr preferRelativeResize="0"/>
          <p:nvPr/>
        </p:nvPicPr>
        <p:blipFill rotWithShape="1">
          <a:blip r:embed="rId2">
            <a:alphaModFix/>
          </a:blip>
          <a:srcRect b="0" l="0" r="0" t="0"/>
          <a:stretch/>
        </p:blipFill>
        <p:spPr>
          <a:xfrm>
            <a:off x="639403" y="1026795"/>
            <a:ext cx="4804410" cy="4804410"/>
          </a:xfrm>
          <a:prstGeom prst="rect">
            <a:avLst/>
          </a:prstGeom>
          <a:noFill/>
          <a:ln>
            <a:noFill/>
          </a:ln>
        </p:spPr>
      </p:pic>
      <p:sp>
        <p:nvSpPr>
          <p:cNvPr id="235" name="Google Shape;235;p113"/>
          <p:cNvSpPr/>
          <p:nvPr/>
        </p:nvSpPr>
        <p:spPr>
          <a:xfrm>
            <a:off x="0" y="5949950"/>
            <a:ext cx="1019908" cy="90805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6" name="Google Shape;236;p113"/>
          <p:cNvSpPr/>
          <p:nvPr/>
        </p:nvSpPr>
        <p:spPr>
          <a:xfrm>
            <a:off x="0" y="5949950"/>
            <a:ext cx="1019908" cy="90805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7" name="Google Shape;237;p113"/>
          <p:cNvSpPr/>
          <p:nvPr/>
        </p:nvSpPr>
        <p:spPr>
          <a:xfrm>
            <a:off x="0" y="5949950"/>
            <a:ext cx="2302136" cy="90805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8" name="Google Shape;238;p113"/>
          <p:cNvSpPr txBox="1"/>
          <p:nvPr>
            <p:ph idx="1" type="subTitle"/>
          </p:nvPr>
        </p:nvSpPr>
        <p:spPr>
          <a:xfrm>
            <a:off x="6348413" y="2020174"/>
            <a:ext cx="5421797" cy="787176"/>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DEF1D8"/>
              </a:buClr>
              <a:buSzPts val="3200"/>
              <a:buNone/>
              <a:defRPr b="1" i="0" sz="3200">
                <a:solidFill>
                  <a:srgbClr val="DEF1D8"/>
                </a:solidFill>
                <a:latin typeface="Arial"/>
                <a:ea typeface="Arial"/>
                <a:cs typeface="Arial"/>
                <a:sym typeface="Arial"/>
              </a:defRPr>
            </a:lvl1pPr>
            <a:lvl2pPr lvl="1" algn="ctr">
              <a:lnSpc>
                <a:spcPct val="100000"/>
              </a:lnSpc>
              <a:spcBef>
                <a:spcPts val="600"/>
              </a:spcBef>
              <a:spcAft>
                <a:spcPts val="0"/>
              </a:spcAft>
              <a:buSzPts val="2000"/>
              <a:buNone/>
              <a:defRPr sz="2000"/>
            </a:lvl2pPr>
            <a:lvl3pPr lvl="2" algn="ctr">
              <a:lnSpc>
                <a:spcPct val="100000"/>
              </a:lnSpc>
              <a:spcBef>
                <a:spcPts val="600"/>
              </a:spcBef>
              <a:spcAft>
                <a:spcPts val="0"/>
              </a:spcAft>
              <a:buSzPts val="1260"/>
              <a:buNone/>
              <a:defRPr sz="1800"/>
            </a:lvl3pPr>
            <a:lvl4pPr lvl="3" algn="ctr">
              <a:lnSpc>
                <a:spcPct val="100000"/>
              </a:lnSpc>
              <a:spcBef>
                <a:spcPts val="600"/>
              </a:spcBef>
              <a:spcAft>
                <a:spcPts val="0"/>
              </a:spcAft>
              <a:buClr>
                <a:schemeClr val="dk1"/>
              </a:buClr>
              <a:buSzPts val="1600"/>
              <a:buNone/>
              <a:defRPr sz="1600"/>
            </a:lvl4pPr>
            <a:lvl5pPr lvl="4" algn="ctr">
              <a:lnSpc>
                <a:spcPct val="90000"/>
              </a:lnSpc>
              <a:spcBef>
                <a:spcPts val="6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999">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une_UnivRennes-Intercalaire" type="title">
  <p:cSld name="TITLE">
    <p:spTree>
      <p:nvGrpSpPr>
        <p:cNvPr id="239" name="Shape 239"/>
        <p:cNvGrpSpPr/>
        <p:nvPr/>
      </p:nvGrpSpPr>
      <p:grpSpPr>
        <a:xfrm>
          <a:off x="0" y="0"/>
          <a:ext cx="0" cy="0"/>
          <a:chOff x="0" y="0"/>
          <a:chExt cx="0" cy="0"/>
        </a:xfrm>
      </p:grpSpPr>
      <p:sp>
        <p:nvSpPr>
          <p:cNvPr id="240" name="Google Shape;240;p114"/>
          <p:cNvSpPr/>
          <p:nvPr/>
        </p:nvSpPr>
        <p:spPr>
          <a:xfrm>
            <a:off x="6096000" y="0"/>
            <a:ext cx="6096000" cy="6858000"/>
          </a:xfrm>
          <a:prstGeom prst="rect">
            <a:avLst/>
          </a:prstGeom>
          <a:solidFill>
            <a:srgbClr val="F173A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1" name="Google Shape;241;p114"/>
          <p:cNvSpPr txBox="1"/>
          <p:nvPr>
            <p:ph type="ctrTitle"/>
          </p:nvPr>
        </p:nvSpPr>
        <p:spPr>
          <a:xfrm>
            <a:off x="6348414" y="368300"/>
            <a:ext cx="5421796" cy="1031389"/>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Clr>
                <a:srgbClr val="530028"/>
              </a:buClr>
              <a:buSzPts val="4400"/>
              <a:buFont typeface="Arial"/>
              <a:buNone/>
              <a:defRPr sz="4400">
                <a:solidFill>
                  <a:srgbClr val="53002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2" name="Google Shape;242;p114"/>
          <p:cNvSpPr txBox="1"/>
          <p:nvPr>
            <p:ph idx="1" type="subTitle"/>
          </p:nvPr>
        </p:nvSpPr>
        <p:spPr>
          <a:xfrm>
            <a:off x="6348413" y="2020174"/>
            <a:ext cx="5421797" cy="787176"/>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3200"/>
              <a:buNone/>
              <a:defRPr b="1" i="0" sz="3200">
                <a:solidFill>
                  <a:schemeClr val="lt1"/>
                </a:solidFill>
                <a:latin typeface="Arial"/>
                <a:ea typeface="Arial"/>
                <a:cs typeface="Arial"/>
                <a:sym typeface="Arial"/>
              </a:defRPr>
            </a:lvl1pPr>
            <a:lvl2pPr lvl="1" algn="ctr">
              <a:lnSpc>
                <a:spcPct val="100000"/>
              </a:lnSpc>
              <a:spcBef>
                <a:spcPts val="600"/>
              </a:spcBef>
              <a:spcAft>
                <a:spcPts val="0"/>
              </a:spcAft>
              <a:buSzPts val="2000"/>
              <a:buNone/>
              <a:defRPr sz="2000"/>
            </a:lvl2pPr>
            <a:lvl3pPr lvl="2" algn="ctr">
              <a:lnSpc>
                <a:spcPct val="100000"/>
              </a:lnSpc>
              <a:spcBef>
                <a:spcPts val="600"/>
              </a:spcBef>
              <a:spcAft>
                <a:spcPts val="0"/>
              </a:spcAft>
              <a:buSzPts val="1260"/>
              <a:buNone/>
              <a:defRPr sz="1800"/>
            </a:lvl3pPr>
            <a:lvl4pPr lvl="3" algn="ctr">
              <a:lnSpc>
                <a:spcPct val="100000"/>
              </a:lnSpc>
              <a:spcBef>
                <a:spcPts val="600"/>
              </a:spcBef>
              <a:spcAft>
                <a:spcPts val="0"/>
              </a:spcAft>
              <a:buClr>
                <a:schemeClr val="dk1"/>
              </a:buClr>
              <a:buSzPts val="1600"/>
              <a:buNone/>
              <a:defRPr sz="1600"/>
            </a:lvl4pPr>
            <a:lvl5pPr lvl="4" algn="ctr">
              <a:lnSpc>
                <a:spcPct val="90000"/>
              </a:lnSpc>
              <a:spcBef>
                <a:spcPts val="6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243" name="Google Shape;243;p114"/>
          <p:cNvPicPr preferRelativeResize="0"/>
          <p:nvPr/>
        </p:nvPicPr>
        <p:blipFill rotWithShape="1">
          <a:blip r:embed="rId2">
            <a:alphaModFix/>
          </a:blip>
          <a:srcRect b="0" l="0" r="0" t="0"/>
          <a:stretch/>
        </p:blipFill>
        <p:spPr>
          <a:xfrm>
            <a:off x="639403" y="1026795"/>
            <a:ext cx="4804410" cy="480441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999">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urquoise_UnivRennes-Intercalaire">
  <p:cSld name="Turquoise_UnivRennes-Intercalaire">
    <p:spTree>
      <p:nvGrpSpPr>
        <p:cNvPr id="244" name="Shape 244"/>
        <p:cNvGrpSpPr/>
        <p:nvPr/>
      </p:nvGrpSpPr>
      <p:grpSpPr>
        <a:xfrm>
          <a:off x="0" y="0"/>
          <a:ext cx="0" cy="0"/>
          <a:chOff x="0" y="0"/>
          <a:chExt cx="0" cy="0"/>
        </a:xfrm>
      </p:grpSpPr>
      <p:sp>
        <p:nvSpPr>
          <p:cNvPr id="245" name="Google Shape;245;p115"/>
          <p:cNvSpPr/>
          <p:nvPr/>
        </p:nvSpPr>
        <p:spPr>
          <a:xfrm>
            <a:off x="6096000" y="0"/>
            <a:ext cx="6096000" cy="6858000"/>
          </a:xfrm>
          <a:prstGeom prst="rect">
            <a:avLst/>
          </a:prstGeom>
          <a:solidFill>
            <a:srgbClr val="00AE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6" name="Google Shape;246;p115"/>
          <p:cNvSpPr txBox="1"/>
          <p:nvPr>
            <p:ph type="ctrTitle"/>
          </p:nvPr>
        </p:nvSpPr>
        <p:spPr>
          <a:xfrm>
            <a:off x="6348414" y="368300"/>
            <a:ext cx="5421796" cy="1031389"/>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Clr>
                <a:srgbClr val="005772"/>
              </a:buClr>
              <a:buSzPts val="4400"/>
              <a:buFont typeface="Arial"/>
              <a:buNone/>
              <a:defRPr sz="4400">
                <a:solidFill>
                  <a:srgbClr val="00577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247" name="Google Shape;247;p115"/>
          <p:cNvPicPr preferRelativeResize="0"/>
          <p:nvPr/>
        </p:nvPicPr>
        <p:blipFill rotWithShape="1">
          <a:blip r:embed="rId2">
            <a:alphaModFix/>
          </a:blip>
          <a:srcRect b="0" l="0" r="0" t="0"/>
          <a:stretch/>
        </p:blipFill>
        <p:spPr>
          <a:xfrm>
            <a:off x="639403" y="1026795"/>
            <a:ext cx="4804410" cy="4804410"/>
          </a:xfrm>
          <a:prstGeom prst="rect">
            <a:avLst/>
          </a:prstGeom>
          <a:noFill/>
          <a:ln>
            <a:noFill/>
          </a:ln>
        </p:spPr>
      </p:pic>
      <p:sp>
        <p:nvSpPr>
          <p:cNvPr id="248" name="Google Shape;248;p115"/>
          <p:cNvSpPr/>
          <p:nvPr/>
        </p:nvSpPr>
        <p:spPr>
          <a:xfrm>
            <a:off x="0" y="5949950"/>
            <a:ext cx="1019908" cy="90805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9" name="Google Shape;249;p115"/>
          <p:cNvSpPr/>
          <p:nvPr/>
        </p:nvSpPr>
        <p:spPr>
          <a:xfrm>
            <a:off x="0" y="5949950"/>
            <a:ext cx="1019908" cy="90805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0" name="Google Shape;250;p115"/>
          <p:cNvSpPr/>
          <p:nvPr/>
        </p:nvSpPr>
        <p:spPr>
          <a:xfrm>
            <a:off x="0" y="5949950"/>
            <a:ext cx="2302136" cy="90805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1" name="Google Shape;251;p115"/>
          <p:cNvSpPr txBox="1"/>
          <p:nvPr>
            <p:ph idx="1" type="subTitle"/>
          </p:nvPr>
        </p:nvSpPr>
        <p:spPr>
          <a:xfrm>
            <a:off x="6348413" y="2020174"/>
            <a:ext cx="5421797" cy="787176"/>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3200"/>
              <a:buNone/>
              <a:defRPr b="1" i="0" sz="3200">
                <a:solidFill>
                  <a:schemeClr val="lt1"/>
                </a:solidFill>
                <a:latin typeface="Arial"/>
                <a:ea typeface="Arial"/>
                <a:cs typeface="Arial"/>
                <a:sym typeface="Arial"/>
              </a:defRPr>
            </a:lvl1pPr>
            <a:lvl2pPr lvl="1" algn="ctr">
              <a:lnSpc>
                <a:spcPct val="100000"/>
              </a:lnSpc>
              <a:spcBef>
                <a:spcPts val="600"/>
              </a:spcBef>
              <a:spcAft>
                <a:spcPts val="0"/>
              </a:spcAft>
              <a:buSzPts val="2000"/>
              <a:buNone/>
              <a:defRPr sz="2000"/>
            </a:lvl2pPr>
            <a:lvl3pPr lvl="2" algn="ctr">
              <a:lnSpc>
                <a:spcPct val="100000"/>
              </a:lnSpc>
              <a:spcBef>
                <a:spcPts val="600"/>
              </a:spcBef>
              <a:spcAft>
                <a:spcPts val="0"/>
              </a:spcAft>
              <a:buSzPts val="1260"/>
              <a:buNone/>
              <a:defRPr sz="1800"/>
            </a:lvl3pPr>
            <a:lvl4pPr lvl="3" algn="ctr">
              <a:lnSpc>
                <a:spcPct val="100000"/>
              </a:lnSpc>
              <a:spcBef>
                <a:spcPts val="600"/>
              </a:spcBef>
              <a:spcAft>
                <a:spcPts val="0"/>
              </a:spcAft>
              <a:buClr>
                <a:schemeClr val="dk1"/>
              </a:buClr>
              <a:buSzPts val="1600"/>
              <a:buNone/>
              <a:defRPr sz="1600"/>
            </a:lvl4pPr>
            <a:lvl5pPr lvl="4" algn="ctr">
              <a:lnSpc>
                <a:spcPct val="90000"/>
              </a:lnSpc>
              <a:spcBef>
                <a:spcPts val="6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99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OBJECT_1">
    <p:spTree>
      <p:nvGrpSpPr>
        <p:cNvPr id="23" name="Shape 23"/>
        <p:cNvGrpSpPr/>
        <p:nvPr/>
      </p:nvGrpSpPr>
      <p:grpSpPr>
        <a:xfrm>
          <a:off x="0" y="0"/>
          <a:ext cx="0" cy="0"/>
          <a:chOff x="0" y="0"/>
          <a:chExt cx="0" cy="0"/>
        </a:xfrm>
      </p:grpSpPr>
      <p:sp>
        <p:nvSpPr>
          <p:cNvPr id="24" name="Google Shape;24;p86"/>
          <p:cNvSpPr txBox="1"/>
          <p:nvPr>
            <p:ph type="title"/>
          </p:nvPr>
        </p:nvSpPr>
        <p:spPr>
          <a:xfrm>
            <a:off x="167979" y="26034"/>
            <a:ext cx="11856000" cy="675900"/>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SzPts val="4400"/>
              <a:buNone/>
              <a:defRPr b="1" i="0" sz="3200">
                <a:solidFill>
                  <a:srgbClr val="007085"/>
                </a:solidFill>
                <a:latin typeface="Book Antiqua"/>
                <a:ea typeface="Book Antiqua"/>
                <a:cs typeface="Book Antiqua"/>
                <a:sym typeface="Book Antiqu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86"/>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86"/>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86"/>
          <p:cNvSpPr txBox="1"/>
          <p:nvPr>
            <p:ph idx="12" type="sldNum"/>
          </p:nvPr>
        </p:nvSpPr>
        <p:spPr>
          <a:xfrm>
            <a:off x="8778240" y="6377940"/>
            <a:ext cx="2804100" cy="1848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eu_UnivRennes-Intercalaire">
  <p:cSld name="Bleu_UnivRennes-Intercalaire">
    <p:spTree>
      <p:nvGrpSpPr>
        <p:cNvPr id="252" name="Shape 252"/>
        <p:cNvGrpSpPr/>
        <p:nvPr/>
      </p:nvGrpSpPr>
      <p:grpSpPr>
        <a:xfrm>
          <a:off x="0" y="0"/>
          <a:ext cx="0" cy="0"/>
          <a:chOff x="0" y="0"/>
          <a:chExt cx="0" cy="0"/>
        </a:xfrm>
      </p:grpSpPr>
      <p:sp>
        <p:nvSpPr>
          <p:cNvPr id="253" name="Google Shape;253;p116"/>
          <p:cNvSpPr/>
          <p:nvPr/>
        </p:nvSpPr>
        <p:spPr>
          <a:xfrm>
            <a:off x="6096000" y="0"/>
            <a:ext cx="6096000" cy="6858000"/>
          </a:xfrm>
          <a:prstGeom prst="rect">
            <a:avLst/>
          </a:prstGeom>
          <a:solidFill>
            <a:srgbClr val="3C5D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4" name="Google Shape;254;p116"/>
          <p:cNvSpPr txBox="1"/>
          <p:nvPr>
            <p:ph type="ctrTitle"/>
          </p:nvPr>
        </p:nvSpPr>
        <p:spPr>
          <a:xfrm>
            <a:off x="6348414" y="368300"/>
            <a:ext cx="5421796" cy="1031389"/>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Clr>
                <a:srgbClr val="1D2E55"/>
              </a:buClr>
              <a:buSzPts val="4400"/>
              <a:buFont typeface="Arial"/>
              <a:buNone/>
              <a:defRPr sz="4400">
                <a:solidFill>
                  <a:srgbClr val="1D2E5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255" name="Google Shape;255;p116"/>
          <p:cNvPicPr preferRelativeResize="0"/>
          <p:nvPr/>
        </p:nvPicPr>
        <p:blipFill rotWithShape="1">
          <a:blip r:embed="rId2">
            <a:alphaModFix/>
          </a:blip>
          <a:srcRect b="0" l="0" r="0" t="0"/>
          <a:stretch/>
        </p:blipFill>
        <p:spPr>
          <a:xfrm>
            <a:off x="639403" y="1026795"/>
            <a:ext cx="4804410" cy="4804410"/>
          </a:xfrm>
          <a:prstGeom prst="rect">
            <a:avLst/>
          </a:prstGeom>
          <a:noFill/>
          <a:ln>
            <a:noFill/>
          </a:ln>
        </p:spPr>
      </p:pic>
      <p:sp>
        <p:nvSpPr>
          <p:cNvPr id="256" name="Google Shape;256;p116"/>
          <p:cNvSpPr/>
          <p:nvPr/>
        </p:nvSpPr>
        <p:spPr>
          <a:xfrm>
            <a:off x="0" y="5949950"/>
            <a:ext cx="1019908" cy="90805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7" name="Google Shape;257;p116"/>
          <p:cNvSpPr/>
          <p:nvPr/>
        </p:nvSpPr>
        <p:spPr>
          <a:xfrm>
            <a:off x="0" y="5949950"/>
            <a:ext cx="1019908" cy="90805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8" name="Google Shape;258;p116"/>
          <p:cNvSpPr/>
          <p:nvPr/>
        </p:nvSpPr>
        <p:spPr>
          <a:xfrm>
            <a:off x="0" y="5949950"/>
            <a:ext cx="2302136" cy="90805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9" name="Google Shape;259;p116"/>
          <p:cNvSpPr txBox="1"/>
          <p:nvPr>
            <p:ph idx="1" type="subTitle"/>
          </p:nvPr>
        </p:nvSpPr>
        <p:spPr>
          <a:xfrm>
            <a:off x="6348413" y="2020174"/>
            <a:ext cx="5421797" cy="787176"/>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D3DCF1"/>
              </a:buClr>
              <a:buSzPts val="3200"/>
              <a:buNone/>
              <a:defRPr b="1" i="0" sz="3200">
                <a:solidFill>
                  <a:srgbClr val="D3DCF1"/>
                </a:solidFill>
                <a:latin typeface="Arial"/>
                <a:ea typeface="Arial"/>
                <a:cs typeface="Arial"/>
                <a:sym typeface="Arial"/>
              </a:defRPr>
            </a:lvl1pPr>
            <a:lvl2pPr lvl="1" algn="ctr">
              <a:lnSpc>
                <a:spcPct val="100000"/>
              </a:lnSpc>
              <a:spcBef>
                <a:spcPts val="600"/>
              </a:spcBef>
              <a:spcAft>
                <a:spcPts val="0"/>
              </a:spcAft>
              <a:buSzPts val="2000"/>
              <a:buNone/>
              <a:defRPr sz="2000"/>
            </a:lvl2pPr>
            <a:lvl3pPr lvl="2" algn="ctr">
              <a:lnSpc>
                <a:spcPct val="100000"/>
              </a:lnSpc>
              <a:spcBef>
                <a:spcPts val="600"/>
              </a:spcBef>
              <a:spcAft>
                <a:spcPts val="0"/>
              </a:spcAft>
              <a:buSzPts val="1260"/>
              <a:buNone/>
              <a:defRPr sz="1800"/>
            </a:lvl3pPr>
            <a:lvl4pPr lvl="3" algn="ctr">
              <a:lnSpc>
                <a:spcPct val="100000"/>
              </a:lnSpc>
              <a:spcBef>
                <a:spcPts val="600"/>
              </a:spcBef>
              <a:spcAft>
                <a:spcPts val="0"/>
              </a:spcAft>
              <a:buClr>
                <a:schemeClr val="dk1"/>
              </a:buClr>
              <a:buSzPts val="1600"/>
              <a:buNone/>
              <a:defRPr sz="1600"/>
            </a:lvl4pPr>
            <a:lvl5pPr lvl="4" algn="ctr">
              <a:lnSpc>
                <a:spcPct val="90000"/>
              </a:lnSpc>
              <a:spcBef>
                <a:spcPts val="6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999">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ouge_UnivRennes-Intercalaire">
  <p:cSld name="Rouge_UnivRennes-Intercalaire">
    <p:spTree>
      <p:nvGrpSpPr>
        <p:cNvPr id="260" name="Shape 260"/>
        <p:cNvGrpSpPr/>
        <p:nvPr/>
      </p:nvGrpSpPr>
      <p:grpSpPr>
        <a:xfrm>
          <a:off x="0" y="0"/>
          <a:ext cx="0" cy="0"/>
          <a:chOff x="0" y="0"/>
          <a:chExt cx="0" cy="0"/>
        </a:xfrm>
      </p:grpSpPr>
      <p:sp>
        <p:nvSpPr>
          <p:cNvPr id="261" name="Google Shape;261;p117"/>
          <p:cNvSpPr/>
          <p:nvPr/>
        </p:nvSpPr>
        <p:spPr>
          <a:xfrm>
            <a:off x="6096000" y="0"/>
            <a:ext cx="6096000" cy="6858000"/>
          </a:xfrm>
          <a:prstGeom prst="rect">
            <a:avLst/>
          </a:prstGeom>
          <a:solidFill>
            <a:srgbClr val="EF412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2" name="Google Shape;262;p117"/>
          <p:cNvSpPr txBox="1"/>
          <p:nvPr>
            <p:ph type="ctrTitle"/>
          </p:nvPr>
        </p:nvSpPr>
        <p:spPr>
          <a:xfrm>
            <a:off x="6348414" y="368300"/>
            <a:ext cx="5421796" cy="1031389"/>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Clr>
                <a:srgbClr val="7F1A09"/>
              </a:buClr>
              <a:buSzPts val="4400"/>
              <a:buFont typeface="Arial"/>
              <a:buNone/>
              <a:defRPr sz="4400">
                <a:solidFill>
                  <a:srgbClr val="7F1A0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263" name="Google Shape;263;p117"/>
          <p:cNvPicPr preferRelativeResize="0"/>
          <p:nvPr/>
        </p:nvPicPr>
        <p:blipFill rotWithShape="1">
          <a:blip r:embed="rId2">
            <a:alphaModFix/>
          </a:blip>
          <a:srcRect b="0" l="0" r="0" t="0"/>
          <a:stretch/>
        </p:blipFill>
        <p:spPr>
          <a:xfrm>
            <a:off x="639403" y="1026795"/>
            <a:ext cx="4804410" cy="4804410"/>
          </a:xfrm>
          <a:prstGeom prst="rect">
            <a:avLst/>
          </a:prstGeom>
          <a:noFill/>
          <a:ln>
            <a:noFill/>
          </a:ln>
        </p:spPr>
      </p:pic>
      <p:sp>
        <p:nvSpPr>
          <p:cNvPr id="264" name="Google Shape;264;p117"/>
          <p:cNvSpPr/>
          <p:nvPr/>
        </p:nvSpPr>
        <p:spPr>
          <a:xfrm>
            <a:off x="0" y="5949950"/>
            <a:ext cx="1019908" cy="90805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5" name="Google Shape;265;p117"/>
          <p:cNvSpPr/>
          <p:nvPr/>
        </p:nvSpPr>
        <p:spPr>
          <a:xfrm>
            <a:off x="0" y="5949950"/>
            <a:ext cx="1019908" cy="90805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6" name="Google Shape;266;p117"/>
          <p:cNvSpPr/>
          <p:nvPr/>
        </p:nvSpPr>
        <p:spPr>
          <a:xfrm>
            <a:off x="0" y="5949950"/>
            <a:ext cx="2302136" cy="90805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7" name="Google Shape;267;p117"/>
          <p:cNvSpPr txBox="1"/>
          <p:nvPr>
            <p:ph idx="1" type="subTitle"/>
          </p:nvPr>
        </p:nvSpPr>
        <p:spPr>
          <a:xfrm>
            <a:off x="6348413" y="2020174"/>
            <a:ext cx="5421797" cy="787176"/>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3200"/>
              <a:buNone/>
              <a:defRPr b="1" i="0" sz="3200">
                <a:solidFill>
                  <a:schemeClr val="lt1"/>
                </a:solidFill>
                <a:latin typeface="Arial"/>
                <a:ea typeface="Arial"/>
                <a:cs typeface="Arial"/>
                <a:sym typeface="Arial"/>
              </a:defRPr>
            </a:lvl1pPr>
            <a:lvl2pPr lvl="1" algn="ctr">
              <a:lnSpc>
                <a:spcPct val="100000"/>
              </a:lnSpc>
              <a:spcBef>
                <a:spcPts val="600"/>
              </a:spcBef>
              <a:spcAft>
                <a:spcPts val="0"/>
              </a:spcAft>
              <a:buSzPts val="2000"/>
              <a:buNone/>
              <a:defRPr sz="2000"/>
            </a:lvl2pPr>
            <a:lvl3pPr lvl="2" algn="ctr">
              <a:lnSpc>
                <a:spcPct val="100000"/>
              </a:lnSpc>
              <a:spcBef>
                <a:spcPts val="600"/>
              </a:spcBef>
              <a:spcAft>
                <a:spcPts val="0"/>
              </a:spcAft>
              <a:buSzPts val="1260"/>
              <a:buNone/>
              <a:defRPr sz="1800"/>
            </a:lvl3pPr>
            <a:lvl4pPr lvl="3" algn="ctr">
              <a:lnSpc>
                <a:spcPct val="100000"/>
              </a:lnSpc>
              <a:spcBef>
                <a:spcPts val="600"/>
              </a:spcBef>
              <a:spcAft>
                <a:spcPts val="0"/>
              </a:spcAft>
              <a:buClr>
                <a:schemeClr val="dk1"/>
              </a:buClr>
              <a:buSzPts val="1600"/>
              <a:buNone/>
              <a:defRPr sz="1600"/>
            </a:lvl4pPr>
            <a:lvl5pPr lvl="4" algn="ctr">
              <a:lnSpc>
                <a:spcPct val="90000"/>
              </a:lnSpc>
              <a:spcBef>
                <a:spcPts val="6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999">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_UnivRennes-Texte">
  <p:cSld name="Vert_UnivRennes-Texte">
    <p:spTree>
      <p:nvGrpSpPr>
        <p:cNvPr id="268" name="Shape 268"/>
        <p:cNvGrpSpPr/>
        <p:nvPr/>
      </p:nvGrpSpPr>
      <p:grpSpPr>
        <a:xfrm>
          <a:off x="0" y="0"/>
          <a:ext cx="0" cy="0"/>
          <a:chOff x="0" y="0"/>
          <a:chExt cx="0" cy="0"/>
        </a:xfrm>
      </p:grpSpPr>
      <p:sp>
        <p:nvSpPr>
          <p:cNvPr id="269" name="Google Shape;269;p118"/>
          <p:cNvSpPr txBox="1"/>
          <p:nvPr>
            <p:ph type="title"/>
          </p:nvPr>
        </p:nvSpPr>
        <p:spPr>
          <a:xfrm>
            <a:off x="467999" y="0"/>
            <a:ext cx="11316013" cy="7560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rgbClr val="315D22"/>
              </a:buClr>
              <a:buSzPts val="3200"/>
              <a:buFont typeface="Arial"/>
              <a:buNone/>
              <a:defRPr sz="3200">
                <a:solidFill>
                  <a:srgbClr val="315D2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0" name="Google Shape;270;p118"/>
          <p:cNvSpPr txBox="1"/>
          <p:nvPr>
            <p:ph idx="1" type="body"/>
          </p:nvPr>
        </p:nvSpPr>
        <p:spPr>
          <a:xfrm>
            <a:off x="442913" y="1253330"/>
            <a:ext cx="11341100" cy="469661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600"/>
              </a:spcBef>
              <a:spcAft>
                <a:spcPts val="0"/>
              </a:spcAft>
              <a:buClr>
                <a:schemeClr val="accent2"/>
              </a:buClr>
              <a:buSzPts val="2600"/>
              <a:buNone/>
              <a:defRPr sz="2600">
                <a:solidFill>
                  <a:schemeClr val="accent2"/>
                </a:solidFill>
              </a:defRPr>
            </a:lvl1pPr>
            <a:lvl2pPr indent="-355600" lvl="1" marL="914400" algn="l">
              <a:lnSpc>
                <a:spcPct val="100000"/>
              </a:lnSpc>
              <a:spcBef>
                <a:spcPts val="600"/>
              </a:spcBef>
              <a:spcAft>
                <a:spcPts val="0"/>
              </a:spcAft>
              <a:buClr>
                <a:schemeClr val="accent2"/>
              </a:buClr>
              <a:buSzPts val="2000"/>
              <a:buChar char="•"/>
              <a:defRPr sz="2000"/>
            </a:lvl2pPr>
            <a:lvl3pPr indent="-308610" lvl="2" marL="1371600" algn="l">
              <a:lnSpc>
                <a:spcPct val="100000"/>
              </a:lnSpc>
              <a:spcBef>
                <a:spcPts val="600"/>
              </a:spcBef>
              <a:spcAft>
                <a:spcPts val="0"/>
              </a:spcAft>
              <a:buSzPts val="1260"/>
              <a:buChar char="❖"/>
              <a:defRPr/>
            </a:lvl3pPr>
            <a:lvl4pPr indent="-228600" lvl="3" marL="1828800" algn="l">
              <a:lnSpc>
                <a:spcPct val="100000"/>
              </a:lnSpc>
              <a:spcBef>
                <a:spcPts val="600"/>
              </a:spcBef>
              <a:spcAft>
                <a:spcPts val="0"/>
              </a:spcAft>
              <a:buClr>
                <a:schemeClr val="dk1"/>
              </a:buClr>
              <a:buSzPts val="1400"/>
              <a:buNone/>
              <a:defRPr sz="1400"/>
            </a:lvl4pPr>
            <a:lvl5pPr indent="-299720" lvl="4" marL="2286000" algn="l">
              <a:lnSpc>
                <a:spcPct val="90000"/>
              </a:lnSpc>
              <a:spcBef>
                <a:spcPts val="600"/>
              </a:spcBef>
              <a:spcAft>
                <a:spcPts val="0"/>
              </a:spcAft>
              <a:buClr>
                <a:srgbClr val="498B33"/>
              </a:buClr>
              <a:buSzPts val="1120"/>
              <a:buFont typeface="Noto Sans Symbols"/>
              <a:buChar char="❖"/>
              <a:defRPr sz="1600">
                <a:solidFill>
                  <a:srgbClr val="498B33"/>
                </a:solidFill>
              </a:defRPr>
            </a:lvl5pPr>
            <a:lvl6pPr indent="-228600" lvl="5" marL="2743200" algn="l">
              <a:lnSpc>
                <a:spcPct val="90000"/>
              </a:lnSpc>
              <a:spcBef>
                <a:spcPts val="500"/>
              </a:spcBef>
              <a:spcAft>
                <a:spcPts val="0"/>
              </a:spcAft>
              <a:buClr>
                <a:schemeClr val="dk1"/>
              </a:buClr>
              <a:buSzPts val="1400"/>
              <a:buNone/>
              <a:defRPr sz="1400">
                <a:latin typeface="Arial"/>
                <a:ea typeface="Arial"/>
                <a:cs typeface="Arial"/>
                <a:sym typeface="Arial"/>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1" name="Google Shape;271;p118"/>
          <p:cNvSpPr txBox="1"/>
          <p:nvPr>
            <p:ph idx="12" type="sldNum"/>
          </p:nvPr>
        </p:nvSpPr>
        <p:spPr>
          <a:xfrm>
            <a:off x="11424013" y="6221412"/>
            <a:ext cx="360000" cy="3600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urquoise_UnivRennes-Texte">
  <p:cSld name="Turquoise_UnivRennes-Texte">
    <p:spTree>
      <p:nvGrpSpPr>
        <p:cNvPr id="272" name="Shape 272"/>
        <p:cNvGrpSpPr/>
        <p:nvPr/>
      </p:nvGrpSpPr>
      <p:grpSpPr>
        <a:xfrm>
          <a:off x="0" y="0"/>
          <a:ext cx="0" cy="0"/>
          <a:chOff x="0" y="0"/>
          <a:chExt cx="0" cy="0"/>
        </a:xfrm>
      </p:grpSpPr>
      <p:sp>
        <p:nvSpPr>
          <p:cNvPr id="273" name="Google Shape;273;p119"/>
          <p:cNvSpPr txBox="1"/>
          <p:nvPr>
            <p:ph type="title"/>
          </p:nvPr>
        </p:nvSpPr>
        <p:spPr>
          <a:xfrm>
            <a:off x="467999" y="0"/>
            <a:ext cx="11316013" cy="7560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rgbClr val="005772"/>
              </a:buClr>
              <a:buSzPts val="3200"/>
              <a:buFont typeface="Arial"/>
              <a:buNone/>
              <a:defRPr sz="3200">
                <a:solidFill>
                  <a:srgbClr val="00577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4" name="Google Shape;274;p119"/>
          <p:cNvSpPr txBox="1"/>
          <p:nvPr>
            <p:ph idx="1" type="body"/>
          </p:nvPr>
        </p:nvSpPr>
        <p:spPr>
          <a:xfrm>
            <a:off x="442913" y="1253330"/>
            <a:ext cx="11341100" cy="469661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600"/>
              </a:spcBef>
              <a:spcAft>
                <a:spcPts val="0"/>
              </a:spcAft>
              <a:buClr>
                <a:schemeClr val="accent4"/>
              </a:buClr>
              <a:buSzPts val="2600"/>
              <a:buNone/>
              <a:defRPr sz="2600">
                <a:solidFill>
                  <a:schemeClr val="accent4"/>
                </a:solidFill>
              </a:defRPr>
            </a:lvl1pPr>
            <a:lvl2pPr indent="-355600" lvl="1" marL="914400" algn="l">
              <a:lnSpc>
                <a:spcPct val="100000"/>
              </a:lnSpc>
              <a:spcBef>
                <a:spcPts val="600"/>
              </a:spcBef>
              <a:spcAft>
                <a:spcPts val="0"/>
              </a:spcAft>
              <a:buClr>
                <a:schemeClr val="accent4"/>
              </a:buClr>
              <a:buSzPts val="2000"/>
              <a:buChar char="•"/>
              <a:defRPr sz="2000"/>
            </a:lvl2pPr>
            <a:lvl3pPr indent="-308610" lvl="2" marL="1371600" algn="l">
              <a:lnSpc>
                <a:spcPct val="100000"/>
              </a:lnSpc>
              <a:spcBef>
                <a:spcPts val="600"/>
              </a:spcBef>
              <a:spcAft>
                <a:spcPts val="0"/>
              </a:spcAft>
              <a:buSzPts val="1260"/>
              <a:buChar char="❖"/>
              <a:defRPr/>
            </a:lvl3pPr>
            <a:lvl4pPr indent="-228600" lvl="3" marL="1828800" algn="l">
              <a:lnSpc>
                <a:spcPct val="100000"/>
              </a:lnSpc>
              <a:spcBef>
                <a:spcPts val="600"/>
              </a:spcBef>
              <a:spcAft>
                <a:spcPts val="0"/>
              </a:spcAft>
              <a:buClr>
                <a:schemeClr val="dk1"/>
              </a:buClr>
              <a:buSzPts val="1400"/>
              <a:buNone/>
              <a:defRPr sz="1400"/>
            </a:lvl4pPr>
            <a:lvl5pPr indent="-299720" lvl="4" marL="2286000" algn="l">
              <a:lnSpc>
                <a:spcPct val="90000"/>
              </a:lnSpc>
              <a:spcBef>
                <a:spcPts val="600"/>
              </a:spcBef>
              <a:spcAft>
                <a:spcPts val="0"/>
              </a:spcAft>
              <a:buClr>
                <a:schemeClr val="accent4"/>
              </a:buClr>
              <a:buSzPts val="1120"/>
              <a:buFont typeface="Noto Sans Symbols"/>
              <a:buChar char="❖"/>
              <a:defRPr sz="1600">
                <a:solidFill>
                  <a:schemeClr val="accent4"/>
                </a:solidFill>
              </a:defRPr>
            </a:lvl5pPr>
            <a:lvl6pPr indent="-228600" lvl="5" marL="2743200" algn="l">
              <a:lnSpc>
                <a:spcPct val="90000"/>
              </a:lnSpc>
              <a:spcBef>
                <a:spcPts val="500"/>
              </a:spcBef>
              <a:spcAft>
                <a:spcPts val="0"/>
              </a:spcAft>
              <a:buClr>
                <a:schemeClr val="dk1"/>
              </a:buClr>
              <a:buSzPts val="1400"/>
              <a:buNone/>
              <a:defRPr sz="1400">
                <a:latin typeface="Arial"/>
                <a:ea typeface="Arial"/>
                <a:cs typeface="Arial"/>
                <a:sym typeface="Arial"/>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5" name="Google Shape;275;p119"/>
          <p:cNvSpPr txBox="1"/>
          <p:nvPr>
            <p:ph idx="12" type="sldNum"/>
          </p:nvPr>
        </p:nvSpPr>
        <p:spPr>
          <a:xfrm>
            <a:off x="11424013" y="6221412"/>
            <a:ext cx="360000" cy="3600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eu_UnivRennes-Texte">
  <p:cSld name="Bleu_UnivRennes-Texte">
    <p:spTree>
      <p:nvGrpSpPr>
        <p:cNvPr id="276" name="Shape 276"/>
        <p:cNvGrpSpPr/>
        <p:nvPr/>
      </p:nvGrpSpPr>
      <p:grpSpPr>
        <a:xfrm>
          <a:off x="0" y="0"/>
          <a:ext cx="0" cy="0"/>
          <a:chOff x="0" y="0"/>
          <a:chExt cx="0" cy="0"/>
        </a:xfrm>
      </p:grpSpPr>
      <p:sp>
        <p:nvSpPr>
          <p:cNvPr id="277" name="Google Shape;277;p120"/>
          <p:cNvSpPr txBox="1"/>
          <p:nvPr>
            <p:ph type="title"/>
          </p:nvPr>
        </p:nvSpPr>
        <p:spPr>
          <a:xfrm>
            <a:off x="467999" y="0"/>
            <a:ext cx="11316013" cy="7560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rgbClr val="1D2E55"/>
              </a:buClr>
              <a:buSzPts val="3200"/>
              <a:buFont typeface="Arial"/>
              <a:buNone/>
              <a:defRPr sz="3200">
                <a:solidFill>
                  <a:srgbClr val="1D2E5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8" name="Google Shape;278;p120"/>
          <p:cNvSpPr txBox="1"/>
          <p:nvPr>
            <p:ph idx="1" type="body"/>
          </p:nvPr>
        </p:nvSpPr>
        <p:spPr>
          <a:xfrm>
            <a:off x="442913" y="1253330"/>
            <a:ext cx="11341100" cy="469661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600"/>
              </a:spcBef>
              <a:spcAft>
                <a:spcPts val="0"/>
              </a:spcAft>
              <a:buClr>
                <a:schemeClr val="accent6"/>
              </a:buClr>
              <a:buSzPts val="2600"/>
              <a:buNone/>
              <a:defRPr sz="2600">
                <a:solidFill>
                  <a:schemeClr val="accent6"/>
                </a:solidFill>
              </a:defRPr>
            </a:lvl1pPr>
            <a:lvl2pPr indent="-355600" lvl="1" marL="914400" algn="l">
              <a:lnSpc>
                <a:spcPct val="100000"/>
              </a:lnSpc>
              <a:spcBef>
                <a:spcPts val="600"/>
              </a:spcBef>
              <a:spcAft>
                <a:spcPts val="0"/>
              </a:spcAft>
              <a:buClr>
                <a:schemeClr val="accent6"/>
              </a:buClr>
              <a:buSzPts val="2000"/>
              <a:buChar char="•"/>
              <a:defRPr sz="2000"/>
            </a:lvl2pPr>
            <a:lvl3pPr indent="-308610" lvl="2" marL="1371600" algn="l">
              <a:lnSpc>
                <a:spcPct val="100000"/>
              </a:lnSpc>
              <a:spcBef>
                <a:spcPts val="600"/>
              </a:spcBef>
              <a:spcAft>
                <a:spcPts val="0"/>
              </a:spcAft>
              <a:buSzPts val="1260"/>
              <a:buChar char="❖"/>
              <a:defRPr/>
            </a:lvl3pPr>
            <a:lvl4pPr indent="-228600" lvl="3" marL="1828800" algn="l">
              <a:lnSpc>
                <a:spcPct val="100000"/>
              </a:lnSpc>
              <a:spcBef>
                <a:spcPts val="600"/>
              </a:spcBef>
              <a:spcAft>
                <a:spcPts val="0"/>
              </a:spcAft>
              <a:buClr>
                <a:schemeClr val="dk1"/>
              </a:buClr>
              <a:buSzPts val="1400"/>
              <a:buNone/>
              <a:defRPr sz="1400"/>
            </a:lvl4pPr>
            <a:lvl5pPr indent="-299720" lvl="4" marL="2286000" algn="l">
              <a:lnSpc>
                <a:spcPct val="90000"/>
              </a:lnSpc>
              <a:spcBef>
                <a:spcPts val="600"/>
              </a:spcBef>
              <a:spcAft>
                <a:spcPts val="0"/>
              </a:spcAft>
              <a:buClr>
                <a:schemeClr val="accent6"/>
              </a:buClr>
              <a:buSzPts val="1120"/>
              <a:buFont typeface="Noto Sans Symbols"/>
              <a:buChar char="❖"/>
              <a:defRPr sz="1600">
                <a:solidFill>
                  <a:schemeClr val="accent6"/>
                </a:solidFill>
              </a:defRPr>
            </a:lvl5pPr>
            <a:lvl6pPr indent="-228600" lvl="5" marL="2743200" algn="l">
              <a:lnSpc>
                <a:spcPct val="90000"/>
              </a:lnSpc>
              <a:spcBef>
                <a:spcPts val="500"/>
              </a:spcBef>
              <a:spcAft>
                <a:spcPts val="0"/>
              </a:spcAft>
              <a:buClr>
                <a:schemeClr val="dk1"/>
              </a:buClr>
              <a:buSzPts val="1400"/>
              <a:buNone/>
              <a:defRPr sz="1400">
                <a:latin typeface="Arial"/>
                <a:ea typeface="Arial"/>
                <a:cs typeface="Arial"/>
                <a:sym typeface="Arial"/>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 name="Google Shape;279;p120"/>
          <p:cNvSpPr txBox="1"/>
          <p:nvPr>
            <p:ph idx="12" type="sldNum"/>
          </p:nvPr>
        </p:nvSpPr>
        <p:spPr>
          <a:xfrm>
            <a:off x="11424013" y="6221412"/>
            <a:ext cx="360000" cy="3600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ouge_UnivRennes-Texte">
  <p:cSld name="Rouge_UnivRennes-Texte">
    <p:spTree>
      <p:nvGrpSpPr>
        <p:cNvPr id="280" name="Shape 280"/>
        <p:cNvGrpSpPr/>
        <p:nvPr/>
      </p:nvGrpSpPr>
      <p:grpSpPr>
        <a:xfrm>
          <a:off x="0" y="0"/>
          <a:ext cx="0" cy="0"/>
          <a:chOff x="0" y="0"/>
          <a:chExt cx="0" cy="0"/>
        </a:xfrm>
      </p:grpSpPr>
      <p:sp>
        <p:nvSpPr>
          <p:cNvPr id="281" name="Google Shape;281;p121"/>
          <p:cNvSpPr txBox="1"/>
          <p:nvPr>
            <p:ph type="title"/>
          </p:nvPr>
        </p:nvSpPr>
        <p:spPr>
          <a:xfrm>
            <a:off x="467999" y="0"/>
            <a:ext cx="11316013" cy="7560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rgbClr val="7F1A09"/>
              </a:buClr>
              <a:buSzPts val="3200"/>
              <a:buFont typeface="Arial"/>
              <a:buNone/>
              <a:defRPr sz="3200">
                <a:solidFill>
                  <a:srgbClr val="7F1A0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2" name="Google Shape;282;p121"/>
          <p:cNvSpPr txBox="1"/>
          <p:nvPr>
            <p:ph idx="1" type="body"/>
          </p:nvPr>
        </p:nvSpPr>
        <p:spPr>
          <a:xfrm>
            <a:off x="442913" y="1253330"/>
            <a:ext cx="11341100" cy="469661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600"/>
              </a:spcBef>
              <a:spcAft>
                <a:spcPts val="0"/>
              </a:spcAft>
              <a:buClr>
                <a:schemeClr val="accent1"/>
              </a:buClr>
              <a:buSzPts val="2600"/>
              <a:buNone/>
              <a:defRPr sz="2600">
                <a:solidFill>
                  <a:schemeClr val="accent1"/>
                </a:solidFill>
              </a:defRPr>
            </a:lvl1pPr>
            <a:lvl2pPr indent="-355600" lvl="1" marL="914400" algn="l">
              <a:lnSpc>
                <a:spcPct val="100000"/>
              </a:lnSpc>
              <a:spcBef>
                <a:spcPts val="600"/>
              </a:spcBef>
              <a:spcAft>
                <a:spcPts val="0"/>
              </a:spcAft>
              <a:buClr>
                <a:schemeClr val="accent1"/>
              </a:buClr>
              <a:buSzPts val="2000"/>
              <a:buChar char="•"/>
              <a:defRPr sz="2000"/>
            </a:lvl2pPr>
            <a:lvl3pPr indent="-308610" lvl="2" marL="1371600" algn="l">
              <a:lnSpc>
                <a:spcPct val="100000"/>
              </a:lnSpc>
              <a:spcBef>
                <a:spcPts val="600"/>
              </a:spcBef>
              <a:spcAft>
                <a:spcPts val="0"/>
              </a:spcAft>
              <a:buSzPts val="1260"/>
              <a:buChar char="❖"/>
              <a:defRPr/>
            </a:lvl3pPr>
            <a:lvl4pPr indent="-228600" lvl="3" marL="1828800" algn="l">
              <a:lnSpc>
                <a:spcPct val="100000"/>
              </a:lnSpc>
              <a:spcBef>
                <a:spcPts val="600"/>
              </a:spcBef>
              <a:spcAft>
                <a:spcPts val="0"/>
              </a:spcAft>
              <a:buClr>
                <a:schemeClr val="dk1"/>
              </a:buClr>
              <a:buSzPts val="1400"/>
              <a:buNone/>
              <a:defRPr sz="1400"/>
            </a:lvl4pPr>
            <a:lvl5pPr indent="-299720" lvl="4" marL="2286000" algn="l">
              <a:lnSpc>
                <a:spcPct val="90000"/>
              </a:lnSpc>
              <a:spcBef>
                <a:spcPts val="600"/>
              </a:spcBef>
              <a:spcAft>
                <a:spcPts val="0"/>
              </a:spcAft>
              <a:buClr>
                <a:schemeClr val="accent1"/>
              </a:buClr>
              <a:buSzPts val="1120"/>
              <a:buFont typeface="Noto Sans Symbols"/>
              <a:buChar char="❖"/>
              <a:defRPr sz="1600">
                <a:solidFill>
                  <a:schemeClr val="accent1"/>
                </a:solidFill>
              </a:defRPr>
            </a:lvl5pPr>
            <a:lvl6pPr indent="-228600" lvl="5" marL="2743200" algn="l">
              <a:lnSpc>
                <a:spcPct val="90000"/>
              </a:lnSpc>
              <a:spcBef>
                <a:spcPts val="500"/>
              </a:spcBef>
              <a:spcAft>
                <a:spcPts val="0"/>
              </a:spcAft>
              <a:buClr>
                <a:schemeClr val="dk1"/>
              </a:buClr>
              <a:buSzPts val="1400"/>
              <a:buNone/>
              <a:defRPr sz="1400">
                <a:latin typeface="Arial"/>
                <a:ea typeface="Arial"/>
                <a:cs typeface="Arial"/>
                <a:sym typeface="Arial"/>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3" name="Google Shape;283;p121"/>
          <p:cNvSpPr txBox="1"/>
          <p:nvPr>
            <p:ph idx="12" type="sldNum"/>
          </p:nvPr>
        </p:nvSpPr>
        <p:spPr>
          <a:xfrm>
            <a:off x="11424013" y="6221412"/>
            <a:ext cx="360000" cy="3600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_UnivRennes-Texte-2cols">
  <p:cSld name="Vert_UnivRennes-Texte-2cols">
    <p:spTree>
      <p:nvGrpSpPr>
        <p:cNvPr id="284" name="Shape 284"/>
        <p:cNvGrpSpPr/>
        <p:nvPr/>
      </p:nvGrpSpPr>
      <p:grpSpPr>
        <a:xfrm>
          <a:off x="0" y="0"/>
          <a:ext cx="0" cy="0"/>
          <a:chOff x="0" y="0"/>
          <a:chExt cx="0" cy="0"/>
        </a:xfrm>
      </p:grpSpPr>
      <p:sp>
        <p:nvSpPr>
          <p:cNvPr id="285" name="Google Shape;285;p122"/>
          <p:cNvSpPr txBox="1"/>
          <p:nvPr>
            <p:ph idx="1" type="body"/>
          </p:nvPr>
        </p:nvSpPr>
        <p:spPr>
          <a:xfrm>
            <a:off x="442913" y="1233487"/>
            <a:ext cx="5400000" cy="4716463"/>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600"/>
              </a:spcBef>
              <a:spcAft>
                <a:spcPts val="0"/>
              </a:spcAft>
              <a:buClr>
                <a:schemeClr val="accent2"/>
              </a:buClr>
              <a:buSzPts val="2600"/>
              <a:buNone/>
              <a:defRPr>
                <a:solidFill>
                  <a:schemeClr val="accent2"/>
                </a:solidFill>
              </a:defRPr>
            </a:lvl1pPr>
            <a:lvl2pPr indent="-355600" lvl="1" marL="914400" algn="l">
              <a:lnSpc>
                <a:spcPct val="100000"/>
              </a:lnSpc>
              <a:spcBef>
                <a:spcPts val="600"/>
              </a:spcBef>
              <a:spcAft>
                <a:spcPts val="0"/>
              </a:spcAft>
              <a:buClr>
                <a:schemeClr val="accent2"/>
              </a:buClr>
              <a:buSzPts val="2000"/>
              <a:buChar char="•"/>
              <a:defRPr/>
            </a:lvl2pPr>
            <a:lvl3pPr indent="-299719" lvl="2" marL="1371600" algn="l">
              <a:lnSpc>
                <a:spcPct val="100000"/>
              </a:lnSpc>
              <a:spcBef>
                <a:spcPts val="600"/>
              </a:spcBef>
              <a:spcAft>
                <a:spcPts val="0"/>
              </a:spcAft>
              <a:buSzPts val="1120"/>
              <a:buChar char="❖"/>
              <a:defRPr>
                <a:solidFill>
                  <a:schemeClr val="accent2"/>
                </a:solidFill>
              </a:defRPr>
            </a:lvl3pPr>
            <a:lvl4pPr indent="-228600" lvl="3" marL="1828800" algn="l">
              <a:lnSpc>
                <a:spcPct val="100000"/>
              </a:lnSpc>
              <a:spcBef>
                <a:spcPts val="600"/>
              </a:spcBef>
              <a:spcAft>
                <a:spcPts val="0"/>
              </a:spcAft>
              <a:buClr>
                <a:schemeClr val="dk1"/>
              </a:buClr>
              <a:buSzPts val="1800"/>
              <a:buNone/>
              <a:defRPr/>
            </a:lvl4pPr>
            <a:lvl5pPr indent="-228600" lvl="4" marL="2286000" algn="l">
              <a:lnSpc>
                <a:spcPct val="90000"/>
              </a:lnSpc>
              <a:spcBef>
                <a:spcPts val="6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6" name="Google Shape;286;p122"/>
          <p:cNvSpPr txBox="1"/>
          <p:nvPr>
            <p:ph idx="2" type="body"/>
          </p:nvPr>
        </p:nvSpPr>
        <p:spPr>
          <a:xfrm>
            <a:off x="6384013" y="1233488"/>
            <a:ext cx="5400000" cy="4716462"/>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600"/>
              </a:spcBef>
              <a:spcAft>
                <a:spcPts val="0"/>
              </a:spcAft>
              <a:buClr>
                <a:schemeClr val="accent2"/>
              </a:buClr>
              <a:buSzPts val="2600"/>
              <a:buNone/>
              <a:defRPr>
                <a:solidFill>
                  <a:schemeClr val="accent2"/>
                </a:solidFill>
              </a:defRPr>
            </a:lvl1pPr>
            <a:lvl2pPr indent="-355600" lvl="1" marL="914400" algn="l">
              <a:lnSpc>
                <a:spcPct val="100000"/>
              </a:lnSpc>
              <a:spcBef>
                <a:spcPts val="600"/>
              </a:spcBef>
              <a:spcAft>
                <a:spcPts val="0"/>
              </a:spcAft>
              <a:buSzPts val="2000"/>
              <a:buChar char="•"/>
              <a:defRPr b="0" i="0" sz="2000">
                <a:solidFill>
                  <a:schemeClr val="dk1"/>
                </a:solidFill>
                <a:latin typeface="Arial"/>
                <a:ea typeface="Arial"/>
                <a:cs typeface="Arial"/>
                <a:sym typeface="Arial"/>
              </a:defRPr>
            </a:lvl2pPr>
            <a:lvl3pPr indent="-299719" lvl="2" marL="1371600" algn="l">
              <a:lnSpc>
                <a:spcPct val="100000"/>
              </a:lnSpc>
              <a:spcBef>
                <a:spcPts val="600"/>
              </a:spcBef>
              <a:spcAft>
                <a:spcPts val="0"/>
              </a:spcAft>
              <a:buSzPts val="1120"/>
              <a:buChar char="❖"/>
              <a:defRPr b="0" i="0" sz="1600">
                <a:solidFill>
                  <a:schemeClr val="accent2"/>
                </a:solidFill>
                <a:latin typeface="Arial"/>
                <a:ea typeface="Arial"/>
                <a:cs typeface="Arial"/>
                <a:sym typeface="Arial"/>
              </a:defRPr>
            </a:lvl3pPr>
            <a:lvl4pPr indent="-228600" lvl="3" marL="1828800" algn="l">
              <a:lnSpc>
                <a:spcPct val="100000"/>
              </a:lnSpc>
              <a:spcBef>
                <a:spcPts val="600"/>
              </a:spcBef>
              <a:spcAft>
                <a:spcPts val="0"/>
              </a:spcAft>
              <a:buClr>
                <a:schemeClr val="dk1"/>
              </a:buClr>
              <a:buSzPts val="1800"/>
              <a:buNone/>
              <a:defRPr/>
            </a:lvl4pPr>
            <a:lvl5pPr indent="-228600" lvl="4" marL="2286000" algn="l">
              <a:lnSpc>
                <a:spcPct val="90000"/>
              </a:lnSpc>
              <a:spcBef>
                <a:spcPts val="6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7" name="Google Shape;287;p122"/>
          <p:cNvSpPr txBox="1"/>
          <p:nvPr>
            <p:ph idx="12" type="sldNum"/>
          </p:nvPr>
        </p:nvSpPr>
        <p:spPr>
          <a:xfrm>
            <a:off x="11424013" y="6221412"/>
            <a:ext cx="360000" cy="3600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
        <p:nvSpPr>
          <p:cNvPr id="288" name="Google Shape;288;p122"/>
          <p:cNvSpPr txBox="1"/>
          <p:nvPr>
            <p:ph type="title"/>
          </p:nvPr>
        </p:nvSpPr>
        <p:spPr>
          <a:xfrm>
            <a:off x="467999" y="0"/>
            <a:ext cx="11316013" cy="7560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rgbClr val="315D22"/>
              </a:buClr>
              <a:buSzPts val="3200"/>
              <a:buFont typeface="Arial"/>
              <a:buNone/>
              <a:defRPr sz="3200">
                <a:solidFill>
                  <a:srgbClr val="315D2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une_UnivRennes-Texte-2cols">
  <p:cSld name="Prune_UnivRennes-Texte-2cols">
    <p:spTree>
      <p:nvGrpSpPr>
        <p:cNvPr id="289" name="Shape 289"/>
        <p:cNvGrpSpPr/>
        <p:nvPr/>
      </p:nvGrpSpPr>
      <p:grpSpPr>
        <a:xfrm>
          <a:off x="0" y="0"/>
          <a:ext cx="0" cy="0"/>
          <a:chOff x="0" y="0"/>
          <a:chExt cx="0" cy="0"/>
        </a:xfrm>
      </p:grpSpPr>
      <p:sp>
        <p:nvSpPr>
          <p:cNvPr id="290" name="Google Shape;290;p123"/>
          <p:cNvSpPr txBox="1"/>
          <p:nvPr>
            <p:ph idx="1" type="body"/>
          </p:nvPr>
        </p:nvSpPr>
        <p:spPr>
          <a:xfrm>
            <a:off x="442913" y="1233487"/>
            <a:ext cx="5400000" cy="4716463"/>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600"/>
              </a:spcBef>
              <a:spcAft>
                <a:spcPts val="0"/>
              </a:spcAft>
              <a:buClr>
                <a:schemeClr val="dk2"/>
              </a:buClr>
              <a:buSzPts val="2600"/>
              <a:buNone/>
              <a:defRPr>
                <a:solidFill>
                  <a:schemeClr val="dk2"/>
                </a:solidFill>
              </a:defRPr>
            </a:lvl1pPr>
            <a:lvl2pPr indent="-355600" lvl="1" marL="914400" algn="l">
              <a:lnSpc>
                <a:spcPct val="100000"/>
              </a:lnSpc>
              <a:spcBef>
                <a:spcPts val="600"/>
              </a:spcBef>
              <a:spcAft>
                <a:spcPts val="0"/>
              </a:spcAft>
              <a:buClr>
                <a:schemeClr val="dk2"/>
              </a:buClr>
              <a:buSzPts val="2000"/>
              <a:buChar char="•"/>
              <a:defRPr/>
            </a:lvl2pPr>
            <a:lvl3pPr indent="-299719" lvl="2" marL="1371600" algn="l">
              <a:lnSpc>
                <a:spcPct val="100000"/>
              </a:lnSpc>
              <a:spcBef>
                <a:spcPts val="600"/>
              </a:spcBef>
              <a:spcAft>
                <a:spcPts val="0"/>
              </a:spcAft>
              <a:buSzPts val="1120"/>
              <a:buChar char="❖"/>
              <a:defRPr>
                <a:solidFill>
                  <a:schemeClr val="dk2"/>
                </a:solidFill>
              </a:defRPr>
            </a:lvl3pPr>
            <a:lvl4pPr indent="-228600" lvl="3" marL="1828800" algn="l">
              <a:lnSpc>
                <a:spcPct val="100000"/>
              </a:lnSpc>
              <a:spcBef>
                <a:spcPts val="600"/>
              </a:spcBef>
              <a:spcAft>
                <a:spcPts val="0"/>
              </a:spcAft>
              <a:buClr>
                <a:schemeClr val="dk1"/>
              </a:buClr>
              <a:buSzPts val="1800"/>
              <a:buNone/>
              <a:defRPr/>
            </a:lvl4pPr>
            <a:lvl5pPr indent="-228600" lvl="4" marL="2286000" algn="l">
              <a:lnSpc>
                <a:spcPct val="90000"/>
              </a:lnSpc>
              <a:spcBef>
                <a:spcPts val="6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1" name="Google Shape;291;p123"/>
          <p:cNvSpPr txBox="1"/>
          <p:nvPr>
            <p:ph idx="2" type="body"/>
          </p:nvPr>
        </p:nvSpPr>
        <p:spPr>
          <a:xfrm>
            <a:off x="6384013" y="1233488"/>
            <a:ext cx="5400000" cy="4716462"/>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600"/>
              </a:spcBef>
              <a:spcAft>
                <a:spcPts val="0"/>
              </a:spcAft>
              <a:buClr>
                <a:schemeClr val="dk2"/>
              </a:buClr>
              <a:buSzPts val="2600"/>
              <a:buNone/>
              <a:defRPr b="0" sz="2600">
                <a:solidFill>
                  <a:schemeClr val="dk2"/>
                </a:solidFill>
                <a:latin typeface="Arial"/>
                <a:ea typeface="Arial"/>
                <a:cs typeface="Arial"/>
                <a:sym typeface="Arial"/>
              </a:defRPr>
            </a:lvl1pPr>
            <a:lvl2pPr indent="-355600" lvl="1" marL="914400" algn="l">
              <a:lnSpc>
                <a:spcPct val="100000"/>
              </a:lnSpc>
              <a:spcBef>
                <a:spcPts val="600"/>
              </a:spcBef>
              <a:spcAft>
                <a:spcPts val="0"/>
              </a:spcAft>
              <a:buSzPts val="2000"/>
              <a:buChar char="•"/>
              <a:defRPr b="0" i="0" sz="2000">
                <a:solidFill>
                  <a:schemeClr val="dk1"/>
                </a:solidFill>
                <a:latin typeface="Arial"/>
                <a:ea typeface="Arial"/>
                <a:cs typeface="Arial"/>
                <a:sym typeface="Arial"/>
              </a:defRPr>
            </a:lvl2pPr>
            <a:lvl3pPr indent="-299719" lvl="2" marL="1371600" algn="l">
              <a:lnSpc>
                <a:spcPct val="100000"/>
              </a:lnSpc>
              <a:spcBef>
                <a:spcPts val="600"/>
              </a:spcBef>
              <a:spcAft>
                <a:spcPts val="0"/>
              </a:spcAft>
              <a:buSzPts val="1120"/>
              <a:buChar char="❖"/>
              <a:defRPr b="0" i="0" sz="1600">
                <a:solidFill>
                  <a:schemeClr val="dk2"/>
                </a:solidFill>
                <a:latin typeface="Arial"/>
                <a:ea typeface="Arial"/>
                <a:cs typeface="Arial"/>
                <a:sym typeface="Arial"/>
              </a:defRPr>
            </a:lvl3pPr>
            <a:lvl4pPr indent="-228600" lvl="3" marL="1828800" algn="l">
              <a:lnSpc>
                <a:spcPct val="100000"/>
              </a:lnSpc>
              <a:spcBef>
                <a:spcPts val="600"/>
              </a:spcBef>
              <a:spcAft>
                <a:spcPts val="0"/>
              </a:spcAft>
              <a:buClr>
                <a:schemeClr val="dk1"/>
              </a:buClr>
              <a:buSzPts val="1800"/>
              <a:buNone/>
              <a:defRPr/>
            </a:lvl4pPr>
            <a:lvl5pPr indent="-228600" lvl="4" marL="2286000" algn="l">
              <a:lnSpc>
                <a:spcPct val="90000"/>
              </a:lnSpc>
              <a:spcBef>
                <a:spcPts val="6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 name="Google Shape;292;p123"/>
          <p:cNvSpPr txBox="1"/>
          <p:nvPr>
            <p:ph idx="12" type="sldNum"/>
          </p:nvPr>
        </p:nvSpPr>
        <p:spPr>
          <a:xfrm>
            <a:off x="11424013" y="6221412"/>
            <a:ext cx="360000" cy="3600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
        <p:nvSpPr>
          <p:cNvPr id="293" name="Google Shape;293;p123"/>
          <p:cNvSpPr txBox="1"/>
          <p:nvPr>
            <p:ph type="title"/>
          </p:nvPr>
        </p:nvSpPr>
        <p:spPr>
          <a:xfrm>
            <a:off x="467999" y="0"/>
            <a:ext cx="11316013" cy="7560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rgbClr val="530028"/>
              </a:buClr>
              <a:buSzPts val="3200"/>
              <a:buFont typeface="Arial"/>
              <a:buNone/>
              <a:defRPr sz="3200">
                <a:solidFill>
                  <a:srgbClr val="53002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urquoise_UnivRennes-Texte-2cols">
  <p:cSld name="Turquoise_UnivRennes-Texte-2cols">
    <p:spTree>
      <p:nvGrpSpPr>
        <p:cNvPr id="294" name="Shape 294"/>
        <p:cNvGrpSpPr/>
        <p:nvPr/>
      </p:nvGrpSpPr>
      <p:grpSpPr>
        <a:xfrm>
          <a:off x="0" y="0"/>
          <a:ext cx="0" cy="0"/>
          <a:chOff x="0" y="0"/>
          <a:chExt cx="0" cy="0"/>
        </a:xfrm>
      </p:grpSpPr>
      <p:sp>
        <p:nvSpPr>
          <p:cNvPr id="295" name="Google Shape;295;p124"/>
          <p:cNvSpPr txBox="1"/>
          <p:nvPr>
            <p:ph idx="1" type="body"/>
          </p:nvPr>
        </p:nvSpPr>
        <p:spPr>
          <a:xfrm>
            <a:off x="442913" y="1233487"/>
            <a:ext cx="5400000" cy="4716463"/>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600"/>
              </a:spcBef>
              <a:spcAft>
                <a:spcPts val="0"/>
              </a:spcAft>
              <a:buClr>
                <a:schemeClr val="accent4"/>
              </a:buClr>
              <a:buSzPts val="2600"/>
              <a:buNone/>
              <a:defRPr>
                <a:solidFill>
                  <a:schemeClr val="accent4"/>
                </a:solidFill>
              </a:defRPr>
            </a:lvl1pPr>
            <a:lvl2pPr indent="-355600" lvl="1" marL="914400" algn="l">
              <a:lnSpc>
                <a:spcPct val="100000"/>
              </a:lnSpc>
              <a:spcBef>
                <a:spcPts val="600"/>
              </a:spcBef>
              <a:spcAft>
                <a:spcPts val="0"/>
              </a:spcAft>
              <a:buClr>
                <a:schemeClr val="accent4"/>
              </a:buClr>
              <a:buSzPts val="2000"/>
              <a:buChar char="•"/>
              <a:defRPr/>
            </a:lvl2pPr>
            <a:lvl3pPr indent="-299719" lvl="2" marL="1371600" algn="l">
              <a:lnSpc>
                <a:spcPct val="100000"/>
              </a:lnSpc>
              <a:spcBef>
                <a:spcPts val="600"/>
              </a:spcBef>
              <a:spcAft>
                <a:spcPts val="0"/>
              </a:spcAft>
              <a:buSzPts val="1120"/>
              <a:buChar char="❖"/>
              <a:defRPr b="0" i="0" sz="1600">
                <a:solidFill>
                  <a:schemeClr val="accent4"/>
                </a:solidFill>
                <a:latin typeface="Arial"/>
                <a:ea typeface="Arial"/>
                <a:cs typeface="Arial"/>
                <a:sym typeface="Arial"/>
              </a:defRPr>
            </a:lvl3pPr>
            <a:lvl4pPr indent="-228600" lvl="3" marL="1828800" algn="l">
              <a:lnSpc>
                <a:spcPct val="100000"/>
              </a:lnSpc>
              <a:spcBef>
                <a:spcPts val="600"/>
              </a:spcBef>
              <a:spcAft>
                <a:spcPts val="0"/>
              </a:spcAft>
              <a:buClr>
                <a:schemeClr val="dk1"/>
              </a:buClr>
              <a:buSzPts val="1800"/>
              <a:buNone/>
              <a:defRPr/>
            </a:lvl4pPr>
            <a:lvl5pPr indent="-228600" lvl="4" marL="2286000" algn="l">
              <a:lnSpc>
                <a:spcPct val="90000"/>
              </a:lnSpc>
              <a:spcBef>
                <a:spcPts val="6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6" name="Google Shape;296;p124"/>
          <p:cNvSpPr txBox="1"/>
          <p:nvPr>
            <p:ph idx="2" type="body"/>
          </p:nvPr>
        </p:nvSpPr>
        <p:spPr>
          <a:xfrm>
            <a:off x="6384013" y="1233488"/>
            <a:ext cx="5400000" cy="4716462"/>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600"/>
              </a:spcBef>
              <a:spcAft>
                <a:spcPts val="0"/>
              </a:spcAft>
              <a:buClr>
                <a:schemeClr val="accent4"/>
              </a:buClr>
              <a:buSzPts val="2600"/>
              <a:buNone/>
              <a:defRPr b="0" sz="2600">
                <a:solidFill>
                  <a:schemeClr val="accent4"/>
                </a:solidFill>
                <a:latin typeface="Arial"/>
                <a:ea typeface="Arial"/>
                <a:cs typeface="Arial"/>
                <a:sym typeface="Arial"/>
              </a:defRPr>
            </a:lvl1pPr>
            <a:lvl2pPr indent="-355600" lvl="1" marL="914400" algn="l">
              <a:lnSpc>
                <a:spcPct val="100000"/>
              </a:lnSpc>
              <a:spcBef>
                <a:spcPts val="600"/>
              </a:spcBef>
              <a:spcAft>
                <a:spcPts val="0"/>
              </a:spcAft>
              <a:buSzPts val="2000"/>
              <a:buChar char="•"/>
              <a:defRPr b="0" i="0" sz="2000">
                <a:solidFill>
                  <a:schemeClr val="dk1"/>
                </a:solidFill>
                <a:latin typeface="Arial"/>
                <a:ea typeface="Arial"/>
                <a:cs typeface="Arial"/>
                <a:sym typeface="Arial"/>
              </a:defRPr>
            </a:lvl2pPr>
            <a:lvl3pPr indent="-299719" lvl="2" marL="1371600" algn="l">
              <a:lnSpc>
                <a:spcPct val="100000"/>
              </a:lnSpc>
              <a:spcBef>
                <a:spcPts val="600"/>
              </a:spcBef>
              <a:spcAft>
                <a:spcPts val="0"/>
              </a:spcAft>
              <a:buSzPts val="1120"/>
              <a:buChar char="❖"/>
              <a:defRPr b="0" i="0" sz="1600">
                <a:solidFill>
                  <a:schemeClr val="accent4"/>
                </a:solidFill>
                <a:latin typeface="Arial"/>
                <a:ea typeface="Arial"/>
                <a:cs typeface="Arial"/>
                <a:sym typeface="Arial"/>
              </a:defRPr>
            </a:lvl3pPr>
            <a:lvl4pPr indent="-228600" lvl="3" marL="1828800" algn="l">
              <a:lnSpc>
                <a:spcPct val="100000"/>
              </a:lnSpc>
              <a:spcBef>
                <a:spcPts val="600"/>
              </a:spcBef>
              <a:spcAft>
                <a:spcPts val="0"/>
              </a:spcAft>
              <a:buClr>
                <a:schemeClr val="dk1"/>
              </a:buClr>
              <a:buSzPts val="1800"/>
              <a:buNone/>
              <a:defRPr/>
            </a:lvl4pPr>
            <a:lvl5pPr indent="-228600" lvl="4" marL="2286000" algn="l">
              <a:lnSpc>
                <a:spcPct val="90000"/>
              </a:lnSpc>
              <a:spcBef>
                <a:spcPts val="6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7" name="Google Shape;297;p124"/>
          <p:cNvSpPr txBox="1"/>
          <p:nvPr>
            <p:ph idx="12" type="sldNum"/>
          </p:nvPr>
        </p:nvSpPr>
        <p:spPr>
          <a:xfrm>
            <a:off x="11424013" y="6221412"/>
            <a:ext cx="360000" cy="3600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
        <p:nvSpPr>
          <p:cNvPr id="298" name="Google Shape;298;p124"/>
          <p:cNvSpPr txBox="1"/>
          <p:nvPr>
            <p:ph type="title"/>
          </p:nvPr>
        </p:nvSpPr>
        <p:spPr>
          <a:xfrm>
            <a:off x="467999" y="0"/>
            <a:ext cx="11316013" cy="7560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rgbClr val="005772"/>
              </a:buClr>
              <a:buSzPts val="3200"/>
              <a:buFont typeface="Arial"/>
              <a:buNone/>
              <a:defRPr sz="3200">
                <a:solidFill>
                  <a:srgbClr val="00577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eu_UnivRennes-Texte-2cols">
  <p:cSld name="Bleu_UnivRennes-Texte-2cols">
    <p:spTree>
      <p:nvGrpSpPr>
        <p:cNvPr id="299" name="Shape 299"/>
        <p:cNvGrpSpPr/>
        <p:nvPr/>
      </p:nvGrpSpPr>
      <p:grpSpPr>
        <a:xfrm>
          <a:off x="0" y="0"/>
          <a:ext cx="0" cy="0"/>
          <a:chOff x="0" y="0"/>
          <a:chExt cx="0" cy="0"/>
        </a:xfrm>
      </p:grpSpPr>
      <p:sp>
        <p:nvSpPr>
          <p:cNvPr id="300" name="Google Shape;300;p125"/>
          <p:cNvSpPr txBox="1"/>
          <p:nvPr>
            <p:ph idx="1" type="body"/>
          </p:nvPr>
        </p:nvSpPr>
        <p:spPr>
          <a:xfrm>
            <a:off x="442913" y="1233487"/>
            <a:ext cx="5400000" cy="4716463"/>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600"/>
              </a:spcBef>
              <a:spcAft>
                <a:spcPts val="0"/>
              </a:spcAft>
              <a:buClr>
                <a:schemeClr val="accent6"/>
              </a:buClr>
              <a:buSzPts val="2600"/>
              <a:buNone/>
              <a:defRPr>
                <a:solidFill>
                  <a:schemeClr val="accent6"/>
                </a:solidFill>
              </a:defRPr>
            </a:lvl1pPr>
            <a:lvl2pPr indent="-355600" lvl="1" marL="914400" algn="l">
              <a:lnSpc>
                <a:spcPct val="100000"/>
              </a:lnSpc>
              <a:spcBef>
                <a:spcPts val="600"/>
              </a:spcBef>
              <a:spcAft>
                <a:spcPts val="0"/>
              </a:spcAft>
              <a:buClr>
                <a:schemeClr val="accent6"/>
              </a:buClr>
              <a:buSzPts val="2000"/>
              <a:buChar char="•"/>
              <a:defRPr/>
            </a:lvl2pPr>
            <a:lvl3pPr indent="-299719" lvl="2" marL="1371600" algn="l">
              <a:lnSpc>
                <a:spcPct val="100000"/>
              </a:lnSpc>
              <a:spcBef>
                <a:spcPts val="600"/>
              </a:spcBef>
              <a:spcAft>
                <a:spcPts val="0"/>
              </a:spcAft>
              <a:buSzPts val="1120"/>
              <a:buChar char="❖"/>
              <a:defRPr>
                <a:solidFill>
                  <a:schemeClr val="accent6"/>
                </a:solidFill>
              </a:defRPr>
            </a:lvl3pPr>
            <a:lvl4pPr indent="-228600" lvl="3" marL="1828800" algn="l">
              <a:lnSpc>
                <a:spcPct val="100000"/>
              </a:lnSpc>
              <a:spcBef>
                <a:spcPts val="600"/>
              </a:spcBef>
              <a:spcAft>
                <a:spcPts val="0"/>
              </a:spcAft>
              <a:buClr>
                <a:schemeClr val="dk1"/>
              </a:buClr>
              <a:buSzPts val="1800"/>
              <a:buNone/>
              <a:defRPr/>
            </a:lvl4pPr>
            <a:lvl5pPr indent="-228600" lvl="4" marL="2286000" algn="l">
              <a:lnSpc>
                <a:spcPct val="90000"/>
              </a:lnSpc>
              <a:spcBef>
                <a:spcPts val="6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1" name="Google Shape;301;p125"/>
          <p:cNvSpPr txBox="1"/>
          <p:nvPr>
            <p:ph idx="2" type="body"/>
          </p:nvPr>
        </p:nvSpPr>
        <p:spPr>
          <a:xfrm>
            <a:off x="6384013" y="1233488"/>
            <a:ext cx="5400000" cy="4716462"/>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600"/>
              </a:spcBef>
              <a:spcAft>
                <a:spcPts val="0"/>
              </a:spcAft>
              <a:buClr>
                <a:schemeClr val="accent6"/>
              </a:buClr>
              <a:buSzPts val="2600"/>
              <a:buNone/>
              <a:defRPr b="0" sz="2600">
                <a:solidFill>
                  <a:schemeClr val="accent6"/>
                </a:solidFill>
                <a:latin typeface="Arial"/>
                <a:ea typeface="Arial"/>
                <a:cs typeface="Arial"/>
                <a:sym typeface="Arial"/>
              </a:defRPr>
            </a:lvl1pPr>
            <a:lvl2pPr indent="-355600" lvl="1" marL="914400" algn="l">
              <a:lnSpc>
                <a:spcPct val="100000"/>
              </a:lnSpc>
              <a:spcBef>
                <a:spcPts val="600"/>
              </a:spcBef>
              <a:spcAft>
                <a:spcPts val="0"/>
              </a:spcAft>
              <a:buSzPts val="2000"/>
              <a:buChar char="•"/>
              <a:defRPr b="0" i="0" sz="2000">
                <a:solidFill>
                  <a:schemeClr val="dk1"/>
                </a:solidFill>
                <a:latin typeface="Arial"/>
                <a:ea typeface="Arial"/>
                <a:cs typeface="Arial"/>
                <a:sym typeface="Arial"/>
              </a:defRPr>
            </a:lvl2pPr>
            <a:lvl3pPr indent="-299719" lvl="2" marL="1371600" algn="l">
              <a:lnSpc>
                <a:spcPct val="100000"/>
              </a:lnSpc>
              <a:spcBef>
                <a:spcPts val="600"/>
              </a:spcBef>
              <a:spcAft>
                <a:spcPts val="0"/>
              </a:spcAft>
              <a:buSzPts val="1120"/>
              <a:buChar char="❖"/>
              <a:defRPr b="0" i="0" sz="1600">
                <a:solidFill>
                  <a:schemeClr val="accent6"/>
                </a:solidFill>
                <a:latin typeface="Arial"/>
                <a:ea typeface="Arial"/>
                <a:cs typeface="Arial"/>
                <a:sym typeface="Arial"/>
              </a:defRPr>
            </a:lvl3pPr>
            <a:lvl4pPr indent="-228600" lvl="3" marL="1828800" algn="l">
              <a:lnSpc>
                <a:spcPct val="100000"/>
              </a:lnSpc>
              <a:spcBef>
                <a:spcPts val="600"/>
              </a:spcBef>
              <a:spcAft>
                <a:spcPts val="0"/>
              </a:spcAft>
              <a:buClr>
                <a:schemeClr val="dk1"/>
              </a:buClr>
              <a:buSzPts val="1800"/>
              <a:buNone/>
              <a:defRPr/>
            </a:lvl4pPr>
            <a:lvl5pPr indent="-228600" lvl="4" marL="2286000" algn="l">
              <a:lnSpc>
                <a:spcPct val="90000"/>
              </a:lnSpc>
              <a:spcBef>
                <a:spcPts val="6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2" name="Google Shape;302;p125"/>
          <p:cNvSpPr txBox="1"/>
          <p:nvPr>
            <p:ph idx="12" type="sldNum"/>
          </p:nvPr>
        </p:nvSpPr>
        <p:spPr>
          <a:xfrm>
            <a:off x="11424013" y="6221412"/>
            <a:ext cx="360000" cy="3600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
        <p:nvSpPr>
          <p:cNvPr id="303" name="Google Shape;303;p125"/>
          <p:cNvSpPr txBox="1"/>
          <p:nvPr>
            <p:ph type="title"/>
          </p:nvPr>
        </p:nvSpPr>
        <p:spPr>
          <a:xfrm>
            <a:off x="467999" y="0"/>
            <a:ext cx="11316013" cy="7560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rgbClr val="003054"/>
              </a:buClr>
              <a:buSzPts val="3200"/>
              <a:buFont typeface="Arial"/>
              <a:buNone/>
              <a:defRPr sz="3200">
                <a:solidFill>
                  <a:srgbClr val="00305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p:cSld name="Title and Content">
    <p:bg>
      <p:bgPr>
        <a:solidFill>
          <a:schemeClr val="lt1"/>
        </a:solidFill>
      </p:bgPr>
    </p:bg>
    <p:spTree>
      <p:nvGrpSpPr>
        <p:cNvPr id="28" name="Shape 28"/>
        <p:cNvGrpSpPr/>
        <p:nvPr/>
      </p:nvGrpSpPr>
      <p:grpSpPr>
        <a:xfrm>
          <a:off x="0" y="0"/>
          <a:ext cx="0" cy="0"/>
          <a:chOff x="0" y="0"/>
          <a:chExt cx="0" cy="0"/>
        </a:xfrm>
      </p:grpSpPr>
      <p:sp>
        <p:nvSpPr>
          <p:cNvPr id="29" name="Google Shape;29;p87"/>
          <p:cNvSpPr/>
          <p:nvPr/>
        </p:nvSpPr>
        <p:spPr>
          <a:xfrm>
            <a:off x="0" y="664463"/>
            <a:ext cx="12184380" cy="360044"/>
          </a:xfrm>
          <a:custGeom>
            <a:rect b="b" l="l" r="r" t="t"/>
            <a:pathLst>
              <a:path extrusionOk="0" h="360044" w="9144000">
                <a:moveTo>
                  <a:pt x="0" y="359663"/>
                </a:moveTo>
                <a:lnTo>
                  <a:pt x="9144000" y="359663"/>
                </a:lnTo>
                <a:lnTo>
                  <a:pt x="9144000" y="0"/>
                </a:lnTo>
                <a:lnTo>
                  <a:pt x="0" y="0"/>
                </a:lnTo>
                <a:lnTo>
                  <a:pt x="0" y="359663"/>
                </a:lnTo>
                <a:close/>
              </a:path>
            </a:pathLst>
          </a:custGeom>
          <a:solidFill>
            <a:srgbClr val="FBBE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0" name="Google Shape;30;p87"/>
          <p:cNvSpPr txBox="1"/>
          <p:nvPr>
            <p:ph type="title"/>
          </p:nvPr>
        </p:nvSpPr>
        <p:spPr>
          <a:xfrm>
            <a:off x="167979" y="26034"/>
            <a:ext cx="11856000" cy="675900"/>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SzPts val="4400"/>
              <a:buNone/>
              <a:defRPr b="1" i="0" sz="3200">
                <a:solidFill>
                  <a:srgbClr val="007085"/>
                </a:solidFill>
                <a:latin typeface="Book Antiqua"/>
                <a:ea typeface="Book Antiqua"/>
                <a:cs typeface="Book Antiqua"/>
                <a:sym typeface="Book Antiqu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87"/>
          <p:cNvSpPr txBox="1"/>
          <p:nvPr>
            <p:ph idx="1" type="body"/>
          </p:nvPr>
        </p:nvSpPr>
        <p:spPr>
          <a:xfrm>
            <a:off x="3153325" y="1605153"/>
            <a:ext cx="5751600" cy="4525500"/>
          </a:xfrm>
          <a:prstGeom prst="rect">
            <a:avLst/>
          </a:prstGeom>
          <a:noFill/>
          <a:ln>
            <a:noFill/>
          </a:ln>
        </p:spPr>
        <p:txBody>
          <a:bodyPr anchorCtr="0" anchor="t" bIns="0" lIns="0" spcFirstLastPara="1" rIns="0" wrap="square" tIns="0">
            <a:spAutoFit/>
          </a:bodyPr>
          <a:lstStyle>
            <a:lvl1pPr indent="-228600" lvl="0" marL="457200" algn="l">
              <a:lnSpc>
                <a:spcPct val="90000"/>
              </a:lnSpc>
              <a:spcBef>
                <a:spcPts val="1000"/>
              </a:spcBef>
              <a:spcAft>
                <a:spcPts val="0"/>
              </a:spcAft>
              <a:buSzPts val="2800"/>
              <a:buNone/>
              <a:defRPr b="0" i="0">
                <a:solidFill>
                  <a:schemeClr val="dk1"/>
                </a:solidFill>
              </a:defRPr>
            </a:lvl1pPr>
            <a:lvl2pPr indent="-228600" lvl="1" marL="914400" algn="l">
              <a:lnSpc>
                <a:spcPct val="90000"/>
              </a:lnSpc>
              <a:spcBef>
                <a:spcPts val="500"/>
              </a:spcBef>
              <a:spcAft>
                <a:spcPts val="0"/>
              </a:spcAft>
              <a:buSzPts val="2400"/>
              <a:buNone/>
              <a:defRPr/>
            </a:lvl2pPr>
            <a:lvl3pPr indent="-228600" lvl="2" marL="1371600" algn="l">
              <a:lnSpc>
                <a:spcPct val="90000"/>
              </a:lnSpc>
              <a:spcBef>
                <a:spcPts val="500"/>
              </a:spcBef>
              <a:spcAft>
                <a:spcPts val="0"/>
              </a:spcAft>
              <a:buSzPts val="2000"/>
              <a:buNone/>
              <a:defRPr/>
            </a:lvl3pPr>
            <a:lvl4pPr indent="-228600" lvl="3" marL="1828800" algn="l">
              <a:lnSpc>
                <a:spcPct val="90000"/>
              </a:lnSpc>
              <a:spcBef>
                <a:spcPts val="500"/>
              </a:spcBef>
              <a:spcAft>
                <a:spcPts val="0"/>
              </a:spcAft>
              <a:buSzPts val="1800"/>
              <a:buNone/>
              <a:defRPr/>
            </a:lvl4pPr>
            <a:lvl5pPr indent="-228600" lvl="4" marL="2286000" algn="l">
              <a:lnSpc>
                <a:spcPct val="90000"/>
              </a:lnSpc>
              <a:spcBef>
                <a:spcPts val="500"/>
              </a:spcBef>
              <a:spcAft>
                <a:spcPts val="0"/>
              </a:spcAft>
              <a:buSzPts val="1800"/>
              <a:buNone/>
              <a:defRPr/>
            </a:lvl5pPr>
            <a:lvl6pPr indent="-228600" lvl="5" marL="2743200" algn="l">
              <a:lnSpc>
                <a:spcPct val="90000"/>
              </a:lnSpc>
              <a:spcBef>
                <a:spcPts val="500"/>
              </a:spcBef>
              <a:spcAft>
                <a:spcPts val="0"/>
              </a:spcAft>
              <a:buSzPts val="1800"/>
              <a:buNone/>
              <a:defRPr/>
            </a:lvl6pPr>
            <a:lvl7pPr indent="-228600" lvl="6" marL="3200400" algn="l">
              <a:lnSpc>
                <a:spcPct val="90000"/>
              </a:lnSpc>
              <a:spcBef>
                <a:spcPts val="500"/>
              </a:spcBef>
              <a:spcAft>
                <a:spcPts val="0"/>
              </a:spcAft>
              <a:buSzPts val="1800"/>
              <a:buNone/>
              <a:defRPr/>
            </a:lvl7pPr>
            <a:lvl8pPr indent="-228600" lvl="7" marL="3657600" algn="l">
              <a:lnSpc>
                <a:spcPct val="90000"/>
              </a:lnSpc>
              <a:spcBef>
                <a:spcPts val="500"/>
              </a:spcBef>
              <a:spcAft>
                <a:spcPts val="0"/>
              </a:spcAft>
              <a:buSzPts val="1800"/>
              <a:buNone/>
              <a:defRPr/>
            </a:lvl8pPr>
            <a:lvl9pPr indent="-228600" lvl="8" marL="4114800" algn="l">
              <a:lnSpc>
                <a:spcPct val="90000"/>
              </a:lnSpc>
              <a:spcBef>
                <a:spcPts val="500"/>
              </a:spcBef>
              <a:spcAft>
                <a:spcPts val="0"/>
              </a:spcAft>
              <a:buSzPts val="1800"/>
              <a:buNone/>
              <a:defRPr/>
            </a:lvl9pPr>
          </a:lstStyle>
          <a:p/>
        </p:txBody>
      </p:sp>
      <p:sp>
        <p:nvSpPr>
          <p:cNvPr id="32" name="Google Shape;32;p87"/>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87"/>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87"/>
          <p:cNvSpPr txBox="1"/>
          <p:nvPr>
            <p:ph idx="12" type="sldNum"/>
          </p:nvPr>
        </p:nvSpPr>
        <p:spPr>
          <a:xfrm>
            <a:off x="8778240" y="6377940"/>
            <a:ext cx="2804100" cy="1848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ouge_UnivRennes-Texte-2cols">
  <p:cSld name="Rouge_UnivRennes-Texte-2cols">
    <p:spTree>
      <p:nvGrpSpPr>
        <p:cNvPr id="304" name="Shape 304"/>
        <p:cNvGrpSpPr/>
        <p:nvPr/>
      </p:nvGrpSpPr>
      <p:grpSpPr>
        <a:xfrm>
          <a:off x="0" y="0"/>
          <a:ext cx="0" cy="0"/>
          <a:chOff x="0" y="0"/>
          <a:chExt cx="0" cy="0"/>
        </a:xfrm>
      </p:grpSpPr>
      <p:sp>
        <p:nvSpPr>
          <p:cNvPr id="305" name="Google Shape;305;p126"/>
          <p:cNvSpPr txBox="1"/>
          <p:nvPr>
            <p:ph idx="1" type="body"/>
          </p:nvPr>
        </p:nvSpPr>
        <p:spPr>
          <a:xfrm>
            <a:off x="442913" y="1233487"/>
            <a:ext cx="5400000" cy="4716463"/>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600"/>
              </a:spcBef>
              <a:spcAft>
                <a:spcPts val="0"/>
              </a:spcAft>
              <a:buClr>
                <a:schemeClr val="accent1"/>
              </a:buClr>
              <a:buSzPts val="2600"/>
              <a:buNone/>
              <a:defRPr>
                <a:solidFill>
                  <a:schemeClr val="accent1"/>
                </a:solidFill>
              </a:defRPr>
            </a:lvl1pPr>
            <a:lvl2pPr indent="-355600" lvl="1" marL="914400" algn="l">
              <a:lnSpc>
                <a:spcPct val="100000"/>
              </a:lnSpc>
              <a:spcBef>
                <a:spcPts val="600"/>
              </a:spcBef>
              <a:spcAft>
                <a:spcPts val="0"/>
              </a:spcAft>
              <a:buClr>
                <a:schemeClr val="accent1"/>
              </a:buClr>
              <a:buSzPts val="2000"/>
              <a:buChar char="•"/>
              <a:defRPr/>
            </a:lvl2pPr>
            <a:lvl3pPr indent="-299719" lvl="2" marL="1371600" algn="l">
              <a:lnSpc>
                <a:spcPct val="100000"/>
              </a:lnSpc>
              <a:spcBef>
                <a:spcPts val="600"/>
              </a:spcBef>
              <a:spcAft>
                <a:spcPts val="0"/>
              </a:spcAft>
              <a:buClr>
                <a:schemeClr val="accent1"/>
              </a:buClr>
              <a:buSzPts val="1120"/>
              <a:buChar char="❖"/>
              <a:defRPr>
                <a:solidFill>
                  <a:schemeClr val="accent1"/>
                </a:solidFill>
              </a:defRPr>
            </a:lvl3pPr>
            <a:lvl4pPr indent="-228600" lvl="3" marL="1828800" algn="l">
              <a:lnSpc>
                <a:spcPct val="100000"/>
              </a:lnSpc>
              <a:spcBef>
                <a:spcPts val="600"/>
              </a:spcBef>
              <a:spcAft>
                <a:spcPts val="0"/>
              </a:spcAft>
              <a:buClr>
                <a:schemeClr val="dk1"/>
              </a:buClr>
              <a:buSzPts val="1800"/>
              <a:buNone/>
              <a:defRPr/>
            </a:lvl4pPr>
            <a:lvl5pPr indent="-228600" lvl="4" marL="2286000" algn="l">
              <a:lnSpc>
                <a:spcPct val="90000"/>
              </a:lnSpc>
              <a:spcBef>
                <a:spcPts val="6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6" name="Google Shape;306;p126"/>
          <p:cNvSpPr txBox="1"/>
          <p:nvPr>
            <p:ph idx="2" type="body"/>
          </p:nvPr>
        </p:nvSpPr>
        <p:spPr>
          <a:xfrm>
            <a:off x="6384013" y="1233488"/>
            <a:ext cx="5400000" cy="4716462"/>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600"/>
              </a:spcBef>
              <a:spcAft>
                <a:spcPts val="0"/>
              </a:spcAft>
              <a:buClr>
                <a:schemeClr val="accent1"/>
              </a:buClr>
              <a:buSzPts val="2600"/>
              <a:buNone/>
              <a:defRPr>
                <a:solidFill>
                  <a:schemeClr val="accent1"/>
                </a:solidFill>
              </a:defRPr>
            </a:lvl1pPr>
            <a:lvl2pPr indent="-355600" lvl="1" marL="914400" algn="l">
              <a:lnSpc>
                <a:spcPct val="100000"/>
              </a:lnSpc>
              <a:spcBef>
                <a:spcPts val="600"/>
              </a:spcBef>
              <a:spcAft>
                <a:spcPts val="0"/>
              </a:spcAft>
              <a:buSzPts val="2000"/>
              <a:buChar char="•"/>
              <a:defRPr b="0" i="0" sz="2000">
                <a:solidFill>
                  <a:schemeClr val="dk1"/>
                </a:solidFill>
                <a:latin typeface="Arial"/>
                <a:ea typeface="Arial"/>
                <a:cs typeface="Arial"/>
                <a:sym typeface="Arial"/>
              </a:defRPr>
            </a:lvl2pPr>
            <a:lvl3pPr indent="-299719" lvl="2" marL="1371600" algn="l">
              <a:lnSpc>
                <a:spcPct val="100000"/>
              </a:lnSpc>
              <a:spcBef>
                <a:spcPts val="600"/>
              </a:spcBef>
              <a:spcAft>
                <a:spcPts val="0"/>
              </a:spcAft>
              <a:buSzPts val="1120"/>
              <a:buChar char="❖"/>
              <a:defRPr b="0" i="0" sz="1600">
                <a:solidFill>
                  <a:schemeClr val="accent1"/>
                </a:solidFill>
                <a:latin typeface="Arial"/>
                <a:ea typeface="Arial"/>
                <a:cs typeface="Arial"/>
                <a:sym typeface="Arial"/>
              </a:defRPr>
            </a:lvl3pPr>
            <a:lvl4pPr indent="-228600" lvl="3" marL="1828800" algn="l">
              <a:lnSpc>
                <a:spcPct val="100000"/>
              </a:lnSpc>
              <a:spcBef>
                <a:spcPts val="600"/>
              </a:spcBef>
              <a:spcAft>
                <a:spcPts val="0"/>
              </a:spcAft>
              <a:buClr>
                <a:schemeClr val="dk1"/>
              </a:buClr>
              <a:buSzPts val="1800"/>
              <a:buNone/>
              <a:defRPr/>
            </a:lvl4pPr>
            <a:lvl5pPr indent="-228600" lvl="4" marL="2286000" algn="l">
              <a:lnSpc>
                <a:spcPct val="90000"/>
              </a:lnSpc>
              <a:spcBef>
                <a:spcPts val="6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7" name="Google Shape;307;p126"/>
          <p:cNvSpPr txBox="1"/>
          <p:nvPr>
            <p:ph idx="12" type="sldNum"/>
          </p:nvPr>
        </p:nvSpPr>
        <p:spPr>
          <a:xfrm>
            <a:off x="11424013" y="6221412"/>
            <a:ext cx="360000" cy="3600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
        <p:nvSpPr>
          <p:cNvPr id="308" name="Google Shape;308;p126"/>
          <p:cNvSpPr txBox="1"/>
          <p:nvPr>
            <p:ph type="title"/>
          </p:nvPr>
        </p:nvSpPr>
        <p:spPr>
          <a:xfrm>
            <a:off x="467999" y="0"/>
            <a:ext cx="11316013" cy="7560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rgbClr val="7F1A09"/>
              </a:buClr>
              <a:buSzPts val="3200"/>
              <a:buFont typeface="Arial"/>
              <a:buNone/>
              <a:defRPr sz="3200">
                <a:solidFill>
                  <a:srgbClr val="7F1A0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_UnivRennes-Image+encadré">
  <p:cSld name="Vert_UnivRennes-Image+encadré">
    <p:spTree>
      <p:nvGrpSpPr>
        <p:cNvPr id="309" name="Shape 309"/>
        <p:cNvGrpSpPr/>
        <p:nvPr/>
      </p:nvGrpSpPr>
      <p:grpSpPr>
        <a:xfrm>
          <a:off x="0" y="0"/>
          <a:ext cx="0" cy="0"/>
          <a:chOff x="0" y="0"/>
          <a:chExt cx="0" cy="0"/>
        </a:xfrm>
      </p:grpSpPr>
      <p:sp>
        <p:nvSpPr>
          <p:cNvPr id="310" name="Google Shape;310;p127"/>
          <p:cNvSpPr txBox="1"/>
          <p:nvPr>
            <p:ph idx="12" type="sldNum"/>
          </p:nvPr>
        </p:nvSpPr>
        <p:spPr>
          <a:xfrm>
            <a:off x="11424013" y="6221412"/>
            <a:ext cx="360000" cy="3600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
        <p:nvSpPr>
          <p:cNvPr id="311" name="Google Shape;311;p127"/>
          <p:cNvSpPr/>
          <p:nvPr>
            <p:ph idx="2" type="pic"/>
          </p:nvPr>
        </p:nvSpPr>
        <p:spPr>
          <a:xfrm>
            <a:off x="467998" y="1233488"/>
            <a:ext cx="7533001" cy="4716462"/>
          </a:xfrm>
          <a:prstGeom prst="rect">
            <a:avLst/>
          </a:prstGeom>
          <a:solidFill>
            <a:schemeClr val="accent2"/>
          </a:solidFill>
          <a:ln>
            <a:noFill/>
          </a:ln>
        </p:spPr>
      </p:sp>
      <p:sp>
        <p:nvSpPr>
          <p:cNvPr id="312" name="Google Shape;312;p127"/>
          <p:cNvSpPr txBox="1"/>
          <p:nvPr>
            <p:ph idx="1" type="body"/>
          </p:nvPr>
        </p:nvSpPr>
        <p:spPr>
          <a:xfrm>
            <a:off x="7760971" y="1806575"/>
            <a:ext cx="3211830" cy="1033717"/>
          </a:xfrm>
          <a:prstGeom prst="rect">
            <a:avLst/>
          </a:prstGeom>
          <a:solidFill>
            <a:schemeClr val="dk1"/>
          </a:solidFill>
          <a:ln>
            <a:noFill/>
          </a:ln>
        </p:spPr>
        <p:txBody>
          <a:bodyPr anchorCtr="0" anchor="t" bIns="108000" lIns="108000" spcFirstLastPara="1" rIns="108000" wrap="square" tIns="108000">
            <a:spAutoFit/>
          </a:bodyPr>
          <a:lstStyle>
            <a:lvl1pPr indent="-228600" lvl="0" marL="457200" algn="l">
              <a:lnSpc>
                <a:spcPct val="100000"/>
              </a:lnSpc>
              <a:spcBef>
                <a:spcPts val="600"/>
              </a:spcBef>
              <a:spcAft>
                <a:spcPts val="0"/>
              </a:spcAft>
              <a:buClr>
                <a:schemeClr val="lt1"/>
              </a:buClr>
              <a:buSzPts val="1600"/>
              <a:buNone/>
              <a:defRPr b="1" i="0" sz="1600">
                <a:solidFill>
                  <a:schemeClr val="lt1"/>
                </a:solidFill>
                <a:latin typeface="Arial"/>
                <a:ea typeface="Arial"/>
                <a:cs typeface="Arial"/>
                <a:sym typeface="Arial"/>
              </a:defRPr>
            </a:lvl1pPr>
            <a:lvl2pPr indent="-330200" lvl="1" marL="914400" algn="l">
              <a:lnSpc>
                <a:spcPct val="100000"/>
              </a:lnSpc>
              <a:spcBef>
                <a:spcPts val="600"/>
              </a:spcBef>
              <a:spcAft>
                <a:spcPts val="0"/>
              </a:spcAft>
              <a:buClr>
                <a:schemeClr val="accent2"/>
              </a:buClr>
              <a:buSzPts val="1600"/>
              <a:buFont typeface="Arial"/>
              <a:buChar char="•"/>
              <a:defRPr b="0" i="0" sz="1600">
                <a:solidFill>
                  <a:schemeClr val="lt1"/>
                </a:solidFill>
                <a:latin typeface="Arial"/>
                <a:ea typeface="Arial"/>
                <a:cs typeface="Arial"/>
                <a:sym typeface="Arial"/>
              </a:defRPr>
            </a:lvl2pPr>
            <a:lvl3pPr indent="-228600" lvl="2" marL="1371600" algn="l">
              <a:lnSpc>
                <a:spcPct val="100000"/>
              </a:lnSpc>
              <a:spcBef>
                <a:spcPts val="600"/>
              </a:spcBef>
              <a:spcAft>
                <a:spcPts val="0"/>
              </a:spcAft>
              <a:buSzPts val="1120"/>
              <a:buNone/>
              <a:defRPr b="0" i="0" sz="1600">
                <a:solidFill>
                  <a:schemeClr val="lt1"/>
                </a:solidFill>
                <a:latin typeface="Arial"/>
                <a:ea typeface="Arial"/>
                <a:cs typeface="Arial"/>
                <a:sym typeface="Arial"/>
              </a:defRPr>
            </a:lvl3pPr>
            <a:lvl4pPr indent="-228600" lvl="3" marL="1828800" algn="l">
              <a:lnSpc>
                <a:spcPct val="100000"/>
              </a:lnSpc>
              <a:spcBef>
                <a:spcPts val="600"/>
              </a:spcBef>
              <a:spcAft>
                <a:spcPts val="0"/>
              </a:spcAft>
              <a:buClr>
                <a:schemeClr val="lt1"/>
              </a:buClr>
              <a:buSzPts val="1600"/>
              <a:buNone/>
              <a:defRPr b="0" i="0" sz="1600">
                <a:solidFill>
                  <a:schemeClr val="lt1"/>
                </a:solidFill>
                <a:latin typeface="Arial"/>
                <a:ea typeface="Arial"/>
                <a:cs typeface="Arial"/>
                <a:sym typeface="Arial"/>
              </a:defRPr>
            </a:lvl4pPr>
            <a:lvl5pPr indent="-228600" lvl="4" marL="2286000" algn="l">
              <a:lnSpc>
                <a:spcPct val="90000"/>
              </a:lnSpc>
              <a:spcBef>
                <a:spcPts val="600"/>
              </a:spcBef>
              <a:spcAft>
                <a:spcPts val="0"/>
              </a:spcAft>
              <a:buClr>
                <a:schemeClr val="lt1"/>
              </a:buClr>
              <a:buSzPts val="1600"/>
              <a:buNone/>
              <a:defRPr b="0" i="0" sz="1600">
                <a:solidFill>
                  <a:schemeClr val="lt1"/>
                </a:solidFill>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3" name="Google Shape;313;p127"/>
          <p:cNvSpPr txBox="1"/>
          <p:nvPr>
            <p:ph type="title"/>
          </p:nvPr>
        </p:nvSpPr>
        <p:spPr>
          <a:xfrm>
            <a:off x="467999" y="0"/>
            <a:ext cx="11316013" cy="7560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rgbClr val="315D22"/>
              </a:buClr>
              <a:buSzPts val="3200"/>
              <a:buFont typeface="Arial"/>
              <a:buNone/>
              <a:defRPr sz="3200">
                <a:solidFill>
                  <a:srgbClr val="315D2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une_UnivRennes-Image+encadré">
  <p:cSld name="Prune_UnivRennes-Image+encadré">
    <p:spTree>
      <p:nvGrpSpPr>
        <p:cNvPr id="314" name="Shape 314"/>
        <p:cNvGrpSpPr/>
        <p:nvPr/>
      </p:nvGrpSpPr>
      <p:grpSpPr>
        <a:xfrm>
          <a:off x="0" y="0"/>
          <a:ext cx="0" cy="0"/>
          <a:chOff x="0" y="0"/>
          <a:chExt cx="0" cy="0"/>
        </a:xfrm>
      </p:grpSpPr>
      <p:sp>
        <p:nvSpPr>
          <p:cNvPr id="315" name="Google Shape;315;p128"/>
          <p:cNvSpPr txBox="1"/>
          <p:nvPr>
            <p:ph idx="12" type="sldNum"/>
          </p:nvPr>
        </p:nvSpPr>
        <p:spPr>
          <a:xfrm>
            <a:off x="11424013" y="6221412"/>
            <a:ext cx="360000" cy="3600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
        <p:nvSpPr>
          <p:cNvPr id="316" name="Google Shape;316;p128"/>
          <p:cNvSpPr/>
          <p:nvPr>
            <p:ph idx="2" type="pic"/>
          </p:nvPr>
        </p:nvSpPr>
        <p:spPr>
          <a:xfrm>
            <a:off x="467998" y="1233488"/>
            <a:ext cx="7533001" cy="4716462"/>
          </a:xfrm>
          <a:prstGeom prst="rect">
            <a:avLst/>
          </a:prstGeom>
          <a:solidFill>
            <a:schemeClr val="dk2"/>
          </a:solidFill>
          <a:ln>
            <a:noFill/>
          </a:ln>
        </p:spPr>
      </p:sp>
      <p:sp>
        <p:nvSpPr>
          <p:cNvPr id="317" name="Google Shape;317;p128"/>
          <p:cNvSpPr txBox="1"/>
          <p:nvPr>
            <p:ph idx="1" type="body"/>
          </p:nvPr>
        </p:nvSpPr>
        <p:spPr>
          <a:xfrm>
            <a:off x="7760971" y="1806575"/>
            <a:ext cx="3211830" cy="1033717"/>
          </a:xfrm>
          <a:prstGeom prst="rect">
            <a:avLst/>
          </a:prstGeom>
          <a:solidFill>
            <a:schemeClr val="dk1"/>
          </a:solidFill>
          <a:ln>
            <a:noFill/>
          </a:ln>
        </p:spPr>
        <p:txBody>
          <a:bodyPr anchorCtr="0" anchor="t" bIns="108000" lIns="108000" spcFirstLastPara="1" rIns="108000" wrap="square" tIns="108000">
            <a:spAutoFit/>
          </a:bodyPr>
          <a:lstStyle>
            <a:lvl1pPr indent="-228600" lvl="0" marL="457200" algn="l">
              <a:lnSpc>
                <a:spcPct val="100000"/>
              </a:lnSpc>
              <a:spcBef>
                <a:spcPts val="600"/>
              </a:spcBef>
              <a:spcAft>
                <a:spcPts val="0"/>
              </a:spcAft>
              <a:buClr>
                <a:schemeClr val="lt1"/>
              </a:buClr>
              <a:buSzPts val="1600"/>
              <a:buNone/>
              <a:defRPr b="1" i="0" sz="1600">
                <a:solidFill>
                  <a:schemeClr val="lt1"/>
                </a:solidFill>
                <a:latin typeface="Arial"/>
                <a:ea typeface="Arial"/>
                <a:cs typeface="Arial"/>
                <a:sym typeface="Arial"/>
              </a:defRPr>
            </a:lvl1pPr>
            <a:lvl2pPr indent="-330200" lvl="1" marL="914400" algn="l">
              <a:lnSpc>
                <a:spcPct val="100000"/>
              </a:lnSpc>
              <a:spcBef>
                <a:spcPts val="600"/>
              </a:spcBef>
              <a:spcAft>
                <a:spcPts val="0"/>
              </a:spcAft>
              <a:buClr>
                <a:schemeClr val="dk2"/>
              </a:buClr>
              <a:buSzPts val="1600"/>
              <a:buFont typeface="Arial"/>
              <a:buChar char="•"/>
              <a:defRPr b="0" i="0" sz="1600">
                <a:solidFill>
                  <a:schemeClr val="lt1"/>
                </a:solidFill>
                <a:latin typeface="Arial"/>
                <a:ea typeface="Arial"/>
                <a:cs typeface="Arial"/>
                <a:sym typeface="Arial"/>
              </a:defRPr>
            </a:lvl2pPr>
            <a:lvl3pPr indent="-228600" lvl="2" marL="1371600" algn="l">
              <a:lnSpc>
                <a:spcPct val="100000"/>
              </a:lnSpc>
              <a:spcBef>
                <a:spcPts val="600"/>
              </a:spcBef>
              <a:spcAft>
                <a:spcPts val="0"/>
              </a:spcAft>
              <a:buSzPts val="1120"/>
              <a:buNone/>
              <a:defRPr b="0" i="0" sz="1600">
                <a:solidFill>
                  <a:schemeClr val="lt1"/>
                </a:solidFill>
                <a:latin typeface="Arial"/>
                <a:ea typeface="Arial"/>
                <a:cs typeface="Arial"/>
                <a:sym typeface="Arial"/>
              </a:defRPr>
            </a:lvl3pPr>
            <a:lvl4pPr indent="-228600" lvl="3" marL="1828800" algn="l">
              <a:lnSpc>
                <a:spcPct val="100000"/>
              </a:lnSpc>
              <a:spcBef>
                <a:spcPts val="600"/>
              </a:spcBef>
              <a:spcAft>
                <a:spcPts val="0"/>
              </a:spcAft>
              <a:buClr>
                <a:schemeClr val="lt1"/>
              </a:buClr>
              <a:buSzPts val="1600"/>
              <a:buNone/>
              <a:defRPr b="0" i="0" sz="1600">
                <a:solidFill>
                  <a:schemeClr val="lt1"/>
                </a:solidFill>
                <a:latin typeface="Arial"/>
                <a:ea typeface="Arial"/>
                <a:cs typeface="Arial"/>
                <a:sym typeface="Arial"/>
              </a:defRPr>
            </a:lvl4pPr>
            <a:lvl5pPr indent="-228600" lvl="4" marL="2286000" algn="l">
              <a:lnSpc>
                <a:spcPct val="90000"/>
              </a:lnSpc>
              <a:spcBef>
                <a:spcPts val="600"/>
              </a:spcBef>
              <a:spcAft>
                <a:spcPts val="0"/>
              </a:spcAft>
              <a:buClr>
                <a:schemeClr val="lt1"/>
              </a:buClr>
              <a:buSzPts val="1600"/>
              <a:buNone/>
              <a:defRPr b="0" i="0" sz="1600">
                <a:solidFill>
                  <a:schemeClr val="lt1"/>
                </a:solidFill>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8" name="Google Shape;318;p128"/>
          <p:cNvSpPr txBox="1"/>
          <p:nvPr>
            <p:ph type="title"/>
          </p:nvPr>
        </p:nvSpPr>
        <p:spPr>
          <a:xfrm>
            <a:off x="467999" y="0"/>
            <a:ext cx="11316013" cy="7560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rgbClr val="530028"/>
              </a:buClr>
              <a:buSzPts val="3200"/>
              <a:buFont typeface="Arial"/>
              <a:buNone/>
              <a:defRPr sz="3200">
                <a:solidFill>
                  <a:srgbClr val="53002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urquoise_UnivRennes-Image+encadré">
  <p:cSld name="Turquoise_UnivRennes-Image+encadré">
    <p:spTree>
      <p:nvGrpSpPr>
        <p:cNvPr id="319" name="Shape 319"/>
        <p:cNvGrpSpPr/>
        <p:nvPr/>
      </p:nvGrpSpPr>
      <p:grpSpPr>
        <a:xfrm>
          <a:off x="0" y="0"/>
          <a:ext cx="0" cy="0"/>
          <a:chOff x="0" y="0"/>
          <a:chExt cx="0" cy="0"/>
        </a:xfrm>
      </p:grpSpPr>
      <p:sp>
        <p:nvSpPr>
          <p:cNvPr id="320" name="Google Shape;320;p129"/>
          <p:cNvSpPr txBox="1"/>
          <p:nvPr>
            <p:ph idx="12" type="sldNum"/>
          </p:nvPr>
        </p:nvSpPr>
        <p:spPr>
          <a:xfrm>
            <a:off x="11424013" y="6221412"/>
            <a:ext cx="360000" cy="3600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
        <p:nvSpPr>
          <p:cNvPr id="321" name="Google Shape;321;p129"/>
          <p:cNvSpPr/>
          <p:nvPr>
            <p:ph idx="2" type="pic"/>
          </p:nvPr>
        </p:nvSpPr>
        <p:spPr>
          <a:xfrm>
            <a:off x="467998" y="1233488"/>
            <a:ext cx="7533001" cy="4716462"/>
          </a:xfrm>
          <a:prstGeom prst="rect">
            <a:avLst/>
          </a:prstGeom>
          <a:solidFill>
            <a:schemeClr val="accent4"/>
          </a:solidFill>
          <a:ln>
            <a:noFill/>
          </a:ln>
        </p:spPr>
      </p:sp>
      <p:sp>
        <p:nvSpPr>
          <p:cNvPr id="322" name="Google Shape;322;p129"/>
          <p:cNvSpPr txBox="1"/>
          <p:nvPr>
            <p:ph idx="1" type="body"/>
          </p:nvPr>
        </p:nvSpPr>
        <p:spPr>
          <a:xfrm>
            <a:off x="7760971" y="1806575"/>
            <a:ext cx="3211830" cy="1033717"/>
          </a:xfrm>
          <a:prstGeom prst="rect">
            <a:avLst/>
          </a:prstGeom>
          <a:solidFill>
            <a:schemeClr val="dk1"/>
          </a:solidFill>
          <a:ln>
            <a:noFill/>
          </a:ln>
        </p:spPr>
        <p:txBody>
          <a:bodyPr anchorCtr="0" anchor="t" bIns="108000" lIns="108000" spcFirstLastPara="1" rIns="108000" wrap="square" tIns="108000">
            <a:spAutoFit/>
          </a:bodyPr>
          <a:lstStyle>
            <a:lvl1pPr indent="-228600" lvl="0" marL="457200" algn="l">
              <a:lnSpc>
                <a:spcPct val="100000"/>
              </a:lnSpc>
              <a:spcBef>
                <a:spcPts val="600"/>
              </a:spcBef>
              <a:spcAft>
                <a:spcPts val="0"/>
              </a:spcAft>
              <a:buClr>
                <a:schemeClr val="lt1"/>
              </a:buClr>
              <a:buSzPts val="1600"/>
              <a:buNone/>
              <a:defRPr b="1" i="0" sz="1600">
                <a:solidFill>
                  <a:schemeClr val="lt1"/>
                </a:solidFill>
                <a:latin typeface="Arial"/>
                <a:ea typeface="Arial"/>
                <a:cs typeface="Arial"/>
                <a:sym typeface="Arial"/>
              </a:defRPr>
            </a:lvl1pPr>
            <a:lvl2pPr indent="-330200" lvl="1" marL="914400" algn="l">
              <a:lnSpc>
                <a:spcPct val="100000"/>
              </a:lnSpc>
              <a:spcBef>
                <a:spcPts val="600"/>
              </a:spcBef>
              <a:spcAft>
                <a:spcPts val="0"/>
              </a:spcAft>
              <a:buClr>
                <a:schemeClr val="accent4"/>
              </a:buClr>
              <a:buSzPts val="1600"/>
              <a:buFont typeface="Arial"/>
              <a:buChar char="•"/>
              <a:defRPr b="0" i="0" sz="1600">
                <a:solidFill>
                  <a:schemeClr val="lt1"/>
                </a:solidFill>
                <a:latin typeface="Arial"/>
                <a:ea typeface="Arial"/>
                <a:cs typeface="Arial"/>
                <a:sym typeface="Arial"/>
              </a:defRPr>
            </a:lvl2pPr>
            <a:lvl3pPr indent="-228600" lvl="2" marL="1371600" algn="l">
              <a:lnSpc>
                <a:spcPct val="100000"/>
              </a:lnSpc>
              <a:spcBef>
                <a:spcPts val="600"/>
              </a:spcBef>
              <a:spcAft>
                <a:spcPts val="0"/>
              </a:spcAft>
              <a:buSzPts val="1120"/>
              <a:buNone/>
              <a:defRPr b="0" i="0" sz="1600">
                <a:solidFill>
                  <a:schemeClr val="lt1"/>
                </a:solidFill>
                <a:latin typeface="Arial"/>
                <a:ea typeface="Arial"/>
                <a:cs typeface="Arial"/>
                <a:sym typeface="Arial"/>
              </a:defRPr>
            </a:lvl3pPr>
            <a:lvl4pPr indent="-228600" lvl="3" marL="1828800" algn="l">
              <a:lnSpc>
                <a:spcPct val="100000"/>
              </a:lnSpc>
              <a:spcBef>
                <a:spcPts val="600"/>
              </a:spcBef>
              <a:spcAft>
                <a:spcPts val="0"/>
              </a:spcAft>
              <a:buClr>
                <a:schemeClr val="lt1"/>
              </a:buClr>
              <a:buSzPts val="1600"/>
              <a:buNone/>
              <a:defRPr b="0" i="0" sz="1600">
                <a:solidFill>
                  <a:schemeClr val="lt1"/>
                </a:solidFill>
                <a:latin typeface="Arial"/>
                <a:ea typeface="Arial"/>
                <a:cs typeface="Arial"/>
                <a:sym typeface="Arial"/>
              </a:defRPr>
            </a:lvl4pPr>
            <a:lvl5pPr indent="-228600" lvl="4" marL="2286000" algn="l">
              <a:lnSpc>
                <a:spcPct val="90000"/>
              </a:lnSpc>
              <a:spcBef>
                <a:spcPts val="600"/>
              </a:spcBef>
              <a:spcAft>
                <a:spcPts val="0"/>
              </a:spcAft>
              <a:buClr>
                <a:schemeClr val="lt1"/>
              </a:buClr>
              <a:buSzPts val="1600"/>
              <a:buNone/>
              <a:defRPr b="0" i="0" sz="1600">
                <a:solidFill>
                  <a:schemeClr val="lt1"/>
                </a:solidFill>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3" name="Google Shape;323;p129"/>
          <p:cNvSpPr txBox="1"/>
          <p:nvPr>
            <p:ph type="title"/>
          </p:nvPr>
        </p:nvSpPr>
        <p:spPr>
          <a:xfrm>
            <a:off x="467999" y="0"/>
            <a:ext cx="11316013" cy="7560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rgbClr val="005772"/>
              </a:buClr>
              <a:buSzPts val="3200"/>
              <a:buFont typeface="Arial"/>
              <a:buNone/>
              <a:defRPr sz="3200">
                <a:solidFill>
                  <a:srgbClr val="00577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eu_UnivRennes-Image+encadré">
  <p:cSld name="Bleu_UnivRennes-Image+encadré">
    <p:spTree>
      <p:nvGrpSpPr>
        <p:cNvPr id="324" name="Shape 324"/>
        <p:cNvGrpSpPr/>
        <p:nvPr/>
      </p:nvGrpSpPr>
      <p:grpSpPr>
        <a:xfrm>
          <a:off x="0" y="0"/>
          <a:ext cx="0" cy="0"/>
          <a:chOff x="0" y="0"/>
          <a:chExt cx="0" cy="0"/>
        </a:xfrm>
      </p:grpSpPr>
      <p:sp>
        <p:nvSpPr>
          <p:cNvPr id="325" name="Google Shape;325;p130"/>
          <p:cNvSpPr txBox="1"/>
          <p:nvPr>
            <p:ph idx="12" type="sldNum"/>
          </p:nvPr>
        </p:nvSpPr>
        <p:spPr>
          <a:xfrm>
            <a:off x="11424013" y="6221412"/>
            <a:ext cx="360000" cy="3600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
        <p:nvSpPr>
          <p:cNvPr id="326" name="Google Shape;326;p130"/>
          <p:cNvSpPr/>
          <p:nvPr>
            <p:ph idx="2" type="pic"/>
          </p:nvPr>
        </p:nvSpPr>
        <p:spPr>
          <a:xfrm>
            <a:off x="467998" y="1233488"/>
            <a:ext cx="7533001" cy="4716462"/>
          </a:xfrm>
          <a:prstGeom prst="rect">
            <a:avLst/>
          </a:prstGeom>
          <a:solidFill>
            <a:schemeClr val="accent6"/>
          </a:solidFill>
          <a:ln>
            <a:noFill/>
          </a:ln>
        </p:spPr>
      </p:sp>
      <p:sp>
        <p:nvSpPr>
          <p:cNvPr id="327" name="Google Shape;327;p130"/>
          <p:cNvSpPr txBox="1"/>
          <p:nvPr>
            <p:ph idx="1" type="body"/>
          </p:nvPr>
        </p:nvSpPr>
        <p:spPr>
          <a:xfrm>
            <a:off x="7760971" y="1806575"/>
            <a:ext cx="3211830" cy="1033717"/>
          </a:xfrm>
          <a:prstGeom prst="rect">
            <a:avLst/>
          </a:prstGeom>
          <a:solidFill>
            <a:schemeClr val="dk1"/>
          </a:solidFill>
          <a:ln>
            <a:noFill/>
          </a:ln>
        </p:spPr>
        <p:txBody>
          <a:bodyPr anchorCtr="0" anchor="t" bIns="108000" lIns="108000" spcFirstLastPara="1" rIns="108000" wrap="square" tIns="108000">
            <a:spAutoFit/>
          </a:bodyPr>
          <a:lstStyle>
            <a:lvl1pPr indent="-228600" lvl="0" marL="457200" algn="l">
              <a:lnSpc>
                <a:spcPct val="100000"/>
              </a:lnSpc>
              <a:spcBef>
                <a:spcPts val="600"/>
              </a:spcBef>
              <a:spcAft>
                <a:spcPts val="0"/>
              </a:spcAft>
              <a:buClr>
                <a:schemeClr val="lt1"/>
              </a:buClr>
              <a:buSzPts val="1600"/>
              <a:buNone/>
              <a:defRPr b="1" i="0" sz="1600">
                <a:solidFill>
                  <a:schemeClr val="lt1"/>
                </a:solidFill>
                <a:latin typeface="Arial"/>
                <a:ea typeface="Arial"/>
                <a:cs typeface="Arial"/>
                <a:sym typeface="Arial"/>
              </a:defRPr>
            </a:lvl1pPr>
            <a:lvl2pPr indent="-330200" lvl="1" marL="914400" algn="l">
              <a:lnSpc>
                <a:spcPct val="100000"/>
              </a:lnSpc>
              <a:spcBef>
                <a:spcPts val="600"/>
              </a:spcBef>
              <a:spcAft>
                <a:spcPts val="0"/>
              </a:spcAft>
              <a:buClr>
                <a:schemeClr val="accent6"/>
              </a:buClr>
              <a:buSzPts val="1600"/>
              <a:buFont typeface="Arial"/>
              <a:buChar char="•"/>
              <a:defRPr b="0" i="0" sz="1600">
                <a:solidFill>
                  <a:schemeClr val="lt1"/>
                </a:solidFill>
                <a:latin typeface="Arial"/>
                <a:ea typeface="Arial"/>
                <a:cs typeface="Arial"/>
                <a:sym typeface="Arial"/>
              </a:defRPr>
            </a:lvl2pPr>
            <a:lvl3pPr indent="-228600" lvl="2" marL="1371600" algn="l">
              <a:lnSpc>
                <a:spcPct val="100000"/>
              </a:lnSpc>
              <a:spcBef>
                <a:spcPts val="600"/>
              </a:spcBef>
              <a:spcAft>
                <a:spcPts val="0"/>
              </a:spcAft>
              <a:buSzPts val="1120"/>
              <a:buNone/>
              <a:defRPr b="0" i="0" sz="1600">
                <a:solidFill>
                  <a:schemeClr val="lt1"/>
                </a:solidFill>
                <a:latin typeface="Arial"/>
                <a:ea typeface="Arial"/>
                <a:cs typeface="Arial"/>
                <a:sym typeface="Arial"/>
              </a:defRPr>
            </a:lvl3pPr>
            <a:lvl4pPr indent="-228600" lvl="3" marL="1828800" algn="l">
              <a:lnSpc>
                <a:spcPct val="100000"/>
              </a:lnSpc>
              <a:spcBef>
                <a:spcPts val="600"/>
              </a:spcBef>
              <a:spcAft>
                <a:spcPts val="0"/>
              </a:spcAft>
              <a:buClr>
                <a:schemeClr val="lt1"/>
              </a:buClr>
              <a:buSzPts val="1600"/>
              <a:buNone/>
              <a:defRPr b="0" i="0" sz="1600">
                <a:solidFill>
                  <a:schemeClr val="lt1"/>
                </a:solidFill>
                <a:latin typeface="Arial"/>
                <a:ea typeface="Arial"/>
                <a:cs typeface="Arial"/>
                <a:sym typeface="Arial"/>
              </a:defRPr>
            </a:lvl4pPr>
            <a:lvl5pPr indent="-228600" lvl="4" marL="2286000" algn="l">
              <a:lnSpc>
                <a:spcPct val="90000"/>
              </a:lnSpc>
              <a:spcBef>
                <a:spcPts val="600"/>
              </a:spcBef>
              <a:spcAft>
                <a:spcPts val="0"/>
              </a:spcAft>
              <a:buClr>
                <a:schemeClr val="lt1"/>
              </a:buClr>
              <a:buSzPts val="1600"/>
              <a:buNone/>
              <a:defRPr b="0" i="0" sz="1600">
                <a:solidFill>
                  <a:schemeClr val="lt1"/>
                </a:solidFill>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8" name="Google Shape;328;p130"/>
          <p:cNvSpPr txBox="1"/>
          <p:nvPr>
            <p:ph type="title"/>
          </p:nvPr>
        </p:nvSpPr>
        <p:spPr>
          <a:xfrm>
            <a:off x="467999" y="0"/>
            <a:ext cx="11316013" cy="7560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rgbClr val="1D2E55"/>
              </a:buClr>
              <a:buSzPts val="3200"/>
              <a:buFont typeface="Arial"/>
              <a:buNone/>
              <a:defRPr sz="3200">
                <a:solidFill>
                  <a:srgbClr val="1D2E5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ouge_UnivRennes-Image+encadré">
  <p:cSld name="Rouge_UnivRennes-Image+encadré">
    <p:spTree>
      <p:nvGrpSpPr>
        <p:cNvPr id="329" name="Shape 329"/>
        <p:cNvGrpSpPr/>
        <p:nvPr/>
      </p:nvGrpSpPr>
      <p:grpSpPr>
        <a:xfrm>
          <a:off x="0" y="0"/>
          <a:ext cx="0" cy="0"/>
          <a:chOff x="0" y="0"/>
          <a:chExt cx="0" cy="0"/>
        </a:xfrm>
      </p:grpSpPr>
      <p:sp>
        <p:nvSpPr>
          <p:cNvPr id="330" name="Google Shape;330;p131"/>
          <p:cNvSpPr txBox="1"/>
          <p:nvPr>
            <p:ph idx="12" type="sldNum"/>
          </p:nvPr>
        </p:nvSpPr>
        <p:spPr>
          <a:xfrm>
            <a:off x="11424013" y="6221412"/>
            <a:ext cx="360000" cy="3600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
        <p:nvSpPr>
          <p:cNvPr id="331" name="Google Shape;331;p131"/>
          <p:cNvSpPr/>
          <p:nvPr>
            <p:ph idx="2" type="pic"/>
          </p:nvPr>
        </p:nvSpPr>
        <p:spPr>
          <a:xfrm>
            <a:off x="467998" y="1233488"/>
            <a:ext cx="7533001" cy="4716462"/>
          </a:xfrm>
          <a:prstGeom prst="rect">
            <a:avLst/>
          </a:prstGeom>
          <a:solidFill>
            <a:schemeClr val="accent1"/>
          </a:solidFill>
          <a:ln>
            <a:noFill/>
          </a:ln>
        </p:spPr>
      </p:sp>
      <p:sp>
        <p:nvSpPr>
          <p:cNvPr id="332" name="Google Shape;332;p131"/>
          <p:cNvSpPr txBox="1"/>
          <p:nvPr>
            <p:ph idx="1" type="body"/>
          </p:nvPr>
        </p:nvSpPr>
        <p:spPr>
          <a:xfrm>
            <a:off x="7760971" y="1806575"/>
            <a:ext cx="3211830" cy="1033717"/>
          </a:xfrm>
          <a:prstGeom prst="rect">
            <a:avLst/>
          </a:prstGeom>
          <a:solidFill>
            <a:schemeClr val="dk1"/>
          </a:solidFill>
          <a:ln>
            <a:noFill/>
          </a:ln>
        </p:spPr>
        <p:txBody>
          <a:bodyPr anchorCtr="0" anchor="t" bIns="108000" lIns="108000" spcFirstLastPara="1" rIns="108000" wrap="square" tIns="108000">
            <a:spAutoFit/>
          </a:bodyPr>
          <a:lstStyle>
            <a:lvl1pPr indent="-228600" lvl="0" marL="457200" algn="l">
              <a:lnSpc>
                <a:spcPct val="100000"/>
              </a:lnSpc>
              <a:spcBef>
                <a:spcPts val="600"/>
              </a:spcBef>
              <a:spcAft>
                <a:spcPts val="0"/>
              </a:spcAft>
              <a:buClr>
                <a:schemeClr val="lt1"/>
              </a:buClr>
              <a:buSzPts val="1600"/>
              <a:buNone/>
              <a:defRPr b="1" i="0" sz="1600">
                <a:solidFill>
                  <a:schemeClr val="lt1"/>
                </a:solidFill>
                <a:latin typeface="Arial"/>
                <a:ea typeface="Arial"/>
                <a:cs typeface="Arial"/>
                <a:sym typeface="Arial"/>
              </a:defRPr>
            </a:lvl1pPr>
            <a:lvl2pPr indent="-330200" lvl="1" marL="914400" algn="l">
              <a:lnSpc>
                <a:spcPct val="100000"/>
              </a:lnSpc>
              <a:spcBef>
                <a:spcPts val="600"/>
              </a:spcBef>
              <a:spcAft>
                <a:spcPts val="0"/>
              </a:spcAft>
              <a:buClr>
                <a:schemeClr val="accent1"/>
              </a:buClr>
              <a:buSzPts val="1600"/>
              <a:buFont typeface="Arial"/>
              <a:buChar char="•"/>
              <a:defRPr b="0" i="0" sz="1600">
                <a:solidFill>
                  <a:schemeClr val="lt1"/>
                </a:solidFill>
                <a:latin typeface="Arial"/>
                <a:ea typeface="Arial"/>
                <a:cs typeface="Arial"/>
                <a:sym typeface="Arial"/>
              </a:defRPr>
            </a:lvl2pPr>
            <a:lvl3pPr indent="-228600" lvl="2" marL="1371600" algn="l">
              <a:lnSpc>
                <a:spcPct val="100000"/>
              </a:lnSpc>
              <a:spcBef>
                <a:spcPts val="600"/>
              </a:spcBef>
              <a:spcAft>
                <a:spcPts val="0"/>
              </a:spcAft>
              <a:buSzPts val="1120"/>
              <a:buNone/>
              <a:defRPr b="0" i="0" sz="1600">
                <a:solidFill>
                  <a:schemeClr val="lt1"/>
                </a:solidFill>
                <a:latin typeface="Arial"/>
                <a:ea typeface="Arial"/>
                <a:cs typeface="Arial"/>
                <a:sym typeface="Arial"/>
              </a:defRPr>
            </a:lvl3pPr>
            <a:lvl4pPr indent="-228600" lvl="3" marL="1828800" algn="l">
              <a:lnSpc>
                <a:spcPct val="100000"/>
              </a:lnSpc>
              <a:spcBef>
                <a:spcPts val="600"/>
              </a:spcBef>
              <a:spcAft>
                <a:spcPts val="0"/>
              </a:spcAft>
              <a:buClr>
                <a:schemeClr val="lt1"/>
              </a:buClr>
              <a:buSzPts val="1600"/>
              <a:buNone/>
              <a:defRPr b="0" i="0" sz="1600">
                <a:solidFill>
                  <a:schemeClr val="lt1"/>
                </a:solidFill>
                <a:latin typeface="Arial"/>
                <a:ea typeface="Arial"/>
                <a:cs typeface="Arial"/>
                <a:sym typeface="Arial"/>
              </a:defRPr>
            </a:lvl4pPr>
            <a:lvl5pPr indent="-228600" lvl="4" marL="2286000" algn="l">
              <a:lnSpc>
                <a:spcPct val="90000"/>
              </a:lnSpc>
              <a:spcBef>
                <a:spcPts val="600"/>
              </a:spcBef>
              <a:spcAft>
                <a:spcPts val="0"/>
              </a:spcAft>
              <a:buClr>
                <a:schemeClr val="lt1"/>
              </a:buClr>
              <a:buSzPts val="1600"/>
              <a:buNone/>
              <a:defRPr b="0" i="0" sz="1600">
                <a:solidFill>
                  <a:schemeClr val="lt1"/>
                </a:solidFill>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3" name="Google Shape;333;p131"/>
          <p:cNvSpPr txBox="1"/>
          <p:nvPr>
            <p:ph type="title"/>
          </p:nvPr>
        </p:nvSpPr>
        <p:spPr>
          <a:xfrm>
            <a:off x="467999" y="0"/>
            <a:ext cx="11316013" cy="7560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rgbClr val="7F1A09"/>
              </a:buClr>
              <a:buSzPts val="3200"/>
              <a:buFont typeface="Arial"/>
              <a:buNone/>
              <a:defRPr sz="3200">
                <a:solidFill>
                  <a:srgbClr val="7F1A0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nivRennes-Vide" type="titleOnly">
  <p:cSld name="TITLE_ONLY">
    <p:spTree>
      <p:nvGrpSpPr>
        <p:cNvPr id="334" name="Shape 334"/>
        <p:cNvGrpSpPr/>
        <p:nvPr/>
      </p:nvGrpSpPr>
      <p:grpSpPr>
        <a:xfrm>
          <a:off x="0" y="0"/>
          <a:ext cx="0" cy="0"/>
          <a:chOff x="0" y="0"/>
          <a:chExt cx="0" cy="0"/>
        </a:xfrm>
      </p:grpSpPr>
      <p:sp>
        <p:nvSpPr>
          <p:cNvPr id="335" name="Google Shape;335;p132"/>
          <p:cNvSpPr txBox="1"/>
          <p:nvPr>
            <p:ph type="title"/>
          </p:nvPr>
        </p:nvSpPr>
        <p:spPr>
          <a:xfrm>
            <a:off x="467999" y="0"/>
            <a:ext cx="11316013" cy="7560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6" name="Google Shape;336;p132"/>
          <p:cNvSpPr txBox="1"/>
          <p:nvPr>
            <p:ph idx="12" type="sldNum"/>
          </p:nvPr>
        </p:nvSpPr>
        <p:spPr>
          <a:xfrm>
            <a:off x="11424013" y="6221412"/>
            <a:ext cx="360000" cy="3600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ol i objectes" type="obj">
  <p:cSld name="OBJECT">
    <p:spTree>
      <p:nvGrpSpPr>
        <p:cNvPr id="343" name="Shape 343"/>
        <p:cNvGrpSpPr/>
        <p:nvPr/>
      </p:nvGrpSpPr>
      <p:grpSpPr>
        <a:xfrm>
          <a:off x="0" y="0"/>
          <a:ext cx="0" cy="0"/>
          <a:chOff x="0" y="0"/>
          <a:chExt cx="0" cy="0"/>
        </a:xfrm>
      </p:grpSpPr>
      <p:sp>
        <p:nvSpPr>
          <p:cNvPr id="344" name="Google Shape;344;g2bbb77bec70_0_275"/>
          <p:cNvSpPr txBox="1"/>
          <p:nvPr>
            <p:ph type="title"/>
          </p:nvPr>
        </p:nvSpPr>
        <p:spPr>
          <a:xfrm>
            <a:off x="838200" y="365126"/>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5" name="Google Shape;345;g2bbb77bec70_0_275"/>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6" name="Google Shape;346;g2bbb77bec70_0_275"/>
          <p:cNvSpPr txBox="1"/>
          <p:nvPr>
            <p:ph idx="10" type="dt"/>
          </p:nvPr>
        </p:nvSpPr>
        <p:spPr>
          <a:xfrm>
            <a:off x="838200" y="6356351"/>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7" name="Google Shape;347;g2bbb77bec70_0_275"/>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8" name="Google Shape;348;g2bbb77bec70_0_275"/>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ol" type="title">
  <p:cSld name="TITLE">
    <p:spTree>
      <p:nvGrpSpPr>
        <p:cNvPr id="349" name="Shape 349"/>
        <p:cNvGrpSpPr/>
        <p:nvPr/>
      </p:nvGrpSpPr>
      <p:grpSpPr>
        <a:xfrm>
          <a:off x="0" y="0"/>
          <a:ext cx="0" cy="0"/>
          <a:chOff x="0" y="0"/>
          <a:chExt cx="0" cy="0"/>
        </a:xfrm>
      </p:grpSpPr>
      <p:sp>
        <p:nvSpPr>
          <p:cNvPr id="350" name="Google Shape;350;g2bbb77bec70_0_269"/>
          <p:cNvSpPr txBox="1"/>
          <p:nvPr>
            <p:ph type="ctrTitle"/>
          </p:nvPr>
        </p:nvSpPr>
        <p:spPr>
          <a:xfrm>
            <a:off x="914400" y="1122363"/>
            <a:ext cx="103632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1" name="Google Shape;351;g2bbb77bec70_0_269"/>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52" name="Google Shape;352;g2bbb77bec70_0_269"/>
          <p:cNvSpPr txBox="1"/>
          <p:nvPr>
            <p:ph idx="10" type="dt"/>
          </p:nvPr>
        </p:nvSpPr>
        <p:spPr>
          <a:xfrm>
            <a:off x="838200" y="6356351"/>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3" name="Google Shape;353;g2bbb77bec70_0_269"/>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4" name="Google Shape;354;g2bbb77bec70_0_269"/>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çalera de la secció" type="secHead">
  <p:cSld name="SECTION_HEADER">
    <p:spTree>
      <p:nvGrpSpPr>
        <p:cNvPr id="355" name="Shape 355"/>
        <p:cNvGrpSpPr/>
        <p:nvPr/>
      </p:nvGrpSpPr>
      <p:grpSpPr>
        <a:xfrm>
          <a:off x="0" y="0"/>
          <a:ext cx="0" cy="0"/>
          <a:chOff x="0" y="0"/>
          <a:chExt cx="0" cy="0"/>
        </a:xfrm>
      </p:grpSpPr>
      <p:sp>
        <p:nvSpPr>
          <p:cNvPr id="356" name="Google Shape;356;g2bbb77bec70_0_281"/>
          <p:cNvSpPr txBox="1"/>
          <p:nvPr>
            <p:ph type="title"/>
          </p:nvPr>
        </p:nvSpPr>
        <p:spPr>
          <a:xfrm>
            <a:off x="831851" y="1709739"/>
            <a:ext cx="10515600" cy="28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7" name="Google Shape;357;g2bbb77bec70_0_281"/>
          <p:cNvSpPr txBox="1"/>
          <p:nvPr>
            <p:ph idx="1" type="body"/>
          </p:nvPr>
        </p:nvSpPr>
        <p:spPr>
          <a:xfrm>
            <a:off x="831851" y="4589464"/>
            <a:ext cx="105156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58" name="Google Shape;358;g2bbb77bec70_0_281"/>
          <p:cNvSpPr txBox="1"/>
          <p:nvPr>
            <p:ph idx="10" type="dt"/>
          </p:nvPr>
        </p:nvSpPr>
        <p:spPr>
          <a:xfrm>
            <a:off x="838200" y="6356351"/>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9" name="Google Shape;359;g2bbb77bec70_0_281"/>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0" name="Google Shape;360;g2bbb77bec70_0_281"/>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showMasterSp="0">
  <p:cSld name="Two Content">
    <p:bg>
      <p:bgPr>
        <a:solidFill>
          <a:schemeClr val="lt1"/>
        </a:solidFill>
      </p:bgPr>
    </p:bg>
    <p:spTree>
      <p:nvGrpSpPr>
        <p:cNvPr id="35" name="Shape 35"/>
        <p:cNvGrpSpPr/>
        <p:nvPr/>
      </p:nvGrpSpPr>
      <p:grpSpPr>
        <a:xfrm>
          <a:off x="0" y="0"/>
          <a:ext cx="0" cy="0"/>
          <a:chOff x="0" y="0"/>
          <a:chExt cx="0" cy="0"/>
        </a:xfrm>
      </p:grpSpPr>
      <p:sp>
        <p:nvSpPr>
          <p:cNvPr id="36" name="Google Shape;36;p90"/>
          <p:cNvSpPr/>
          <p:nvPr/>
        </p:nvSpPr>
        <p:spPr>
          <a:xfrm>
            <a:off x="0" y="664463"/>
            <a:ext cx="12184380" cy="360044"/>
          </a:xfrm>
          <a:custGeom>
            <a:rect b="b" l="l" r="r" t="t"/>
            <a:pathLst>
              <a:path extrusionOk="0" h="360044" w="9144000">
                <a:moveTo>
                  <a:pt x="0" y="359663"/>
                </a:moveTo>
                <a:lnTo>
                  <a:pt x="9144000" y="359663"/>
                </a:lnTo>
                <a:lnTo>
                  <a:pt x="9144000" y="0"/>
                </a:lnTo>
                <a:lnTo>
                  <a:pt x="0" y="0"/>
                </a:lnTo>
                <a:lnTo>
                  <a:pt x="0" y="359663"/>
                </a:lnTo>
                <a:close/>
              </a:path>
            </a:pathLst>
          </a:custGeom>
          <a:solidFill>
            <a:srgbClr val="FBBE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7" name="Google Shape;37;p90"/>
          <p:cNvSpPr/>
          <p:nvPr/>
        </p:nvSpPr>
        <p:spPr>
          <a:xfrm>
            <a:off x="6112255" y="0"/>
            <a:ext cx="6076112" cy="1022985"/>
          </a:xfrm>
          <a:custGeom>
            <a:rect b="b" l="l" r="r" t="t"/>
            <a:pathLst>
              <a:path extrusionOk="0" h="1022985" w="4559934">
                <a:moveTo>
                  <a:pt x="4559808" y="0"/>
                </a:moveTo>
                <a:lnTo>
                  <a:pt x="542741" y="0"/>
                </a:lnTo>
                <a:lnTo>
                  <a:pt x="0" y="1022603"/>
                </a:lnTo>
                <a:lnTo>
                  <a:pt x="4559808" y="1022603"/>
                </a:lnTo>
                <a:lnTo>
                  <a:pt x="4559808" y="0"/>
                </a:lnTo>
                <a:close/>
              </a:path>
            </a:pathLst>
          </a:custGeom>
          <a:solidFill>
            <a:srgbClr val="41AFB7"/>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8" name="Google Shape;38;p90"/>
          <p:cNvSpPr/>
          <p:nvPr/>
        </p:nvSpPr>
        <p:spPr>
          <a:xfrm>
            <a:off x="0" y="5871972"/>
            <a:ext cx="8190611" cy="986154"/>
          </a:xfrm>
          <a:custGeom>
            <a:rect b="b" l="l" r="r" t="t"/>
            <a:pathLst>
              <a:path extrusionOk="0" h="986154" w="6146800">
                <a:moveTo>
                  <a:pt x="6146292" y="0"/>
                </a:moveTo>
                <a:lnTo>
                  <a:pt x="0" y="0"/>
                </a:lnTo>
                <a:lnTo>
                  <a:pt x="0" y="986026"/>
                </a:lnTo>
                <a:lnTo>
                  <a:pt x="5622948" y="986026"/>
                </a:lnTo>
                <a:lnTo>
                  <a:pt x="6146292" y="0"/>
                </a:lnTo>
                <a:close/>
              </a:path>
            </a:pathLst>
          </a:custGeom>
          <a:solidFill>
            <a:srgbClr val="FBBE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39" name="Google Shape;39;p90"/>
          <p:cNvPicPr preferRelativeResize="0"/>
          <p:nvPr/>
        </p:nvPicPr>
        <p:blipFill rotWithShape="1">
          <a:blip r:embed="rId2">
            <a:alphaModFix/>
          </a:blip>
          <a:srcRect b="0" l="0" r="0" t="0"/>
          <a:stretch/>
        </p:blipFill>
        <p:spPr>
          <a:xfrm>
            <a:off x="7382255" y="5862828"/>
            <a:ext cx="3607308" cy="995170"/>
          </a:xfrm>
          <a:prstGeom prst="rect">
            <a:avLst/>
          </a:prstGeom>
          <a:noFill/>
          <a:ln>
            <a:noFill/>
          </a:ln>
        </p:spPr>
      </p:pic>
      <p:sp>
        <p:nvSpPr>
          <p:cNvPr id="40" name="Google Shape;40;p90"/>
          <p:cNvSpPr txBox="1"/>
          <p:nvPr>
            <p:ph type="title"/>
          </p:nvPr>
        </p:nvSpPr>
        <p:spPr>
          <a:xfrm>
            <a:off x="167979" y="26034"/>
            <a:ext cx="11856000" cy="675900"/>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SzPts val="4400"/>
              <a:buNone/>
              <a:defRPr b="1" i="0" sz="3200">
                <a:solidFill>
                  <a:srgbClr val="007085"/>
                </a:solidFill>
                <a:latin typeface="Book Antiqua"/>
                <a:ea typeface="Book Antiqua"/>
                <a:cs typeface="Book Antiqua"/>
                <a:sym typeface="Book Antiqu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90"/>
          <p:cNvSpPr txBox="1"/>
          <p:nvPr>
            <p:ph idx="1" type="body"/>
          </p:nvPr>
        </p:nvSpPr>
        <p:spPr>
          <a:xfrm>
            <a:off x="609600" y="1577340"/>
            <a:ext cx="5303700" cy="4526400"/>
          </a:xfrm>
          <a:prstGeom prst="rect">
            <a:avLst/>
          </a:prstGeom>
          <a:noFill/>
          <a:ln>
            <a:noFill/>
          </a:ln>
        </p:spPr>
        <p:txBody>
          <a:bodyPr anchorCtr="0" anchor="t" bIns="0" lIns="0" spcFirstLastPara="1" rIns="0" wrap="square" tIns="0">
            <a:spAutoFit/>
          </a:bodyPr>
          <a:lstStyle>
            <a:lvl1pPr indent="-228600" lvl="0" marL="457200" algn="l">
              <a:lnSpc>
                <a:spcPct val="90000"/>
              </a:lnSpc>
              <a:spcBef>
                <a:spcPts val="1000"/>
              </a:spcBef>
              <a:spcAft>
                <a:spcPts val="0"/>
              </a:spcAft>
              <a:buSzPts val="2800"/>
              <a:buNone/>
              <a:defRPr/>
            </a:lvl1pPr>
            <a:lvl2pPr indent="-228600" lvl="1" marL="914400" algn="l">
              <a:lnSpc>
                <a:spcPct val="90000"/>
              </a:lnSpc>
              <a:spcBef>
                <a:spcPts val="500"/>
              </a:spcBef>
              <a:spcAft>
                <a:spcPts val="0"/>
              </a:spcAft>
              <a:buSzPts val="2400"/>
              <a:buNone/>
              <a:defRPr/>
            </a:lvl2pPr>
            <a:lvl3pPr indent="-228600" lvl="2" marL="1371600" algn="l">
              <a:lnSpc>
                <a:spcPct val="90000"/>
              </a:lnSpc>
              <a:spcBef>
                <a:spcPts val="500"/>
              </a:spcBef>
              <a:spcAft>
                <a:spcPts val="0"/>
              </a:spcAft>
              <a:buSzPts val="2000"/>
              <a:buNone/>
              <a:defRPr/>
            </a:lvl3pPr>
            <a:lvl4pPr indent="-228600" lvl="3" marL="1828800" algn="l">
              <a:lnSpc>
                <a:spcPct val="90000"/>
              </a:lnSpc>
              <a:spcBef>
                <a:spcPts val="500"/>
              </a:spcBef>
              <a:spcAft>
                <a:spcPts val="0"/>
              </a:spcAft>
              <a:buSzPts val="1800"/>
              <a:buNone/>
              <a:defRPr/>
            </a:lvl4pPr>
            <a:lvl5pPr indent="-228600" lvl="4" marL="2286000" algn="l">
              <a:lnSpc>
                <a:spcPct val="90000"/>
              </a:lnSpc>
              <a:spcBef>
                <a:spcPts val="500"/>
              </a:spcBef>
              <a:spcAft>
                <a:spcPts val="0"/>
              </a:spcAft>
              <a:buSzPts val="1800"/>
              <a:buNone/>
              <a:defRPr/>
            </a:lvl5pPr>
            <a:lvl6pPr indent="-228600" lvl="5" marL="2743200" algn="l">
              <a:lnSpc>
                <a:spcPct val="90000"/>
              </a:lnSpc>
              <a:spcBef>
                <a:spcPts val="500"/>
              </a:spcBef>
              <a:spcAft>
                <a:spcPts val="0"/>
              </a:spcAft>
              <a:buSzPts val="1800"/>
              <a:buNone/>
              <a:defRPr/>
            </a:lvl6pPr>
            <a:lvl7pPr indent="-228600" lvl="6" marL="3200400" algn="l">
              <a:lnSpc>
                <a:spcPct val="90000"/>
              </a:lnSpc>
              <a:spcBef>
                <a:spcPts val="500"/>
              </a:spcBef>
              <a:spcAft>
                <a:spcPts val="0"/>
              </a:spcAft>
              <a:buSzPts val="1800"/>
              <a:buNone/>
              <a:defRPr/>
            </a:lvl7pPr>
            <a:lvl8pPr indent="-228600" lvl="7" marL="3657600" algn="l">
              <a:lnSpc>
                <a:spcPct val="90000"/>
              </a:lnSpc>
              <a:spcBef>
                <a:spcPts val="500"/>
              </a:spcBef>
              <a:spcAft>
                <a:spcPts val="0"/>
              </a:spcAft>
              <a:buSzPts val="1800"/>
              <a:buNone/>
              <a:defRPr/>
            </a:lvl8pPr>
            <a:lvl9pPr indent="-228600" lvl="8" marL="4114800" algn="l">
              <a:lnSpc>
                <a:spcPct val="90000"/>
              </a:lnSpc>
              <a:spcBef>
                <a:spcPts val="500"/>
              </a:spcBef>
              <a:spcAft>
                <a:spcPts val="0"/>
              </a:spcAft>
              <a:buSzPts val="1800"/>
              <a:buNone/>
              <a:defRPr/>
            </a:lvl9pPr>
          </a:lstStyle>
          <a:p/>
        </p:txBody>
      </p:sp>
      <p:sp>
        <p:nvSpPr>
          <p:cNvPr id="42" name="Google Shape;42;p90"/>
          <p:cNvSpPr txBox="1"/>
          <p:nvPr>
            <p:ph idx="2" type="body"/>
          </p:nvPr>
        </p:nvSpPr>
        <p:spPr>
          <a:xfrm>
            <a:off x="6278880" y="1577340"/>
            <a:ext cx="5303700" cy="4526400"/>
          </a:xfrm>
          <a:prstGeom prst="rect">
            <a:avLst/>
          </a:prstGeom>
          <a:noFill/>
          <a:ln>
            <a:noFill/>
          </a:ln>
        </p:spPr>
        <p:txBody>
          <a:bodyPr anchorCtr="0" anchor="t" bIns="0" lIns="0" spcFirstLastPara="1" rIns="0" wrap="square" tIns="0">
            <a:spAutoFit/>
          </a:bodyPr>
          <a:lstStyle>
            <a:lvl1pPr indent="-228600" lvl="0" marL="457200" algn="l">
              <a:lnSpc>
                <a:spcPct val="90000"/>
              </a:lnSpc>
              <a:spcBef>
                <a:spcPts val="1000"/>
              </a:spcBef>
              <a:spcAft>
                <a:spcPts val="0"/>
              </a:spcAft>
              <a:buSzPts val="2800"/>
              <a:buNone/>
              <a:defRPr/>
            </a:lvl1pPr>
            <a:lvl2pPr indent="-228600" lvl="1" marL="914400" algn="l">
              <a:lnSpc>
                <a:spcPct val="90000"/>
              </a:lnSpc>
              <a:spcBef>
                <a:spcPts val="500"/>
              </a:spcBef>
              <a:spcAft>
                <a:spcPts val="0"/>
              </a:spcAft>
              <a:buSzPts val="2400"/>
              <a:buNone/>
              <a:defRPr/>
            </a:lvl2pPr>
            <a:lvl3pPr indent="-228600" lvl="2" marL="1371600" algn="l">
              <a:lnSpc>
                <a:spcPct val="90000"/>
              </a:lnSpc>
              <a:spcBef>
                <a:spcPts val="500"/>
              </a:spcBef>
              <a:spcAft>
                <a:spcPts val="0"/>
              </a:spcAft>
              <a:buSzPts val="2000"/>
              <a:buNone/>
              <a:defRPr/>
            </a:lvl3pPr>
            <a:lvl4pPr indent="-228600" lvl="3" marL="1828800" algn="l">
              <a:lnSpc>
                <a:spcPct val="90000"/>
              </a:lnSpc>
              <a:spcBef>
                <a:spcPts val="500"/>
              </a:spcBef>
              <a:spcAft>
                <a:spcPts val="0"/>
              </a:spcAft>
              <a:buSzPts val="1800"/>
              <a:buNone/>
              <a:defRPr/>
            </a:lvl4pPr>
            <a:lvl5pPr indent="-228600" lvl="4" marL="2286000" algn="l">
              <a:lnSpc>
                <a:spcPct val="90000"/>
              </a:lnSpc>
              <a:spcBef>
                <a:spcPts val="500"/>
              </a:spcBef>
              <a:spcAft>
                <a:spcPts val="0"/>
              </a:spcAft>
              <a:buSzPts val="1800"/>
              <a:buNone/>
              <a:defRPr/>
            </a:lvl5pPr>
            <a:lvl6pPr indent="-228600" lvl="5" marL="2743200" algn="l">
              <a:lnSpc>
                <a:spcPct val="90000"/>
              </a:lnSpc>
              <a:spcBef>
                <a:spcPts val="500"/>
              </a:spcBef>
              <a:spcAft>
                <a:spcPts val="0"/>
              </a:spcAft>
              <a:buSzPts val="1800"/>
              <a:buNone/>
              <a:defRPr/>
            </a:lvl6pPr>
            <a:lvl7pPr indent="-228600" lvl="6" marL="3200400" algn="l">
              <a:lnSpc>
                <a:spcPct val="90000"/>
              </a:lnSpc>
              <a:spcBef>
                <a:spcPts val="500"/>
              </a:spcBef>
              <a:spcAft>
                <a:spcPts val="0"/>
              </a:spcAft>
              <a:buSzPts val="1800"/>
              <a:buNone/>
              <a:defRPr/>
            </a:lvl7pPr>
            <a:lvl8pPr indent="-228600" lvl="7" marL="3657600" algn="l">
              <a:lnSpc>
                <a:spcPct val="90000"/>
              </a:lnSpc>
              <a:spcBef>
                <a:spcPts val="500"/>
              </a:spcBef>
              <a:spcAft>
                <a:spcPts val="0"/>
              </a:spcAft>
              <a:buSzPts val="1800"/>
              <a:buNone/>
              <a:defRPr/>
            </a:lvl8pPr>
            <a:lvl9pPr indent="-228600" lvl="8" marL="4114800" algn="l">
              <a:lnSpc>
                <a:spcPct val="90000"/>
              </a:lnSpc>
              <a:spcBef>
                <a:spcPts val="500"/>
              </a:spcBef>
              <a:spcAft>
                <a:spcPts val="0"/>
              </a:spcAft>
              <a:buSzPts val="1800"/>
              <a:buNone/>
              <a:defRPr/>
            </a:lvl9pPr>
          </a:lstStyle>
          <a:p/>
        </p:txBody>
      </p:sp>
      <p:sp>
        <p:nvSpPr>
          <p:cNvPr id="43" name="Google Shape;43;p90"/>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90"/>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90"/>
          <p:cNvSpPr txBox="1"/>
          <p:nvPr>
            <p:ph idx="12" type="sldNum"/>
          </p:nvPr>
        </p:nvSpPr>
        <p:spPr>
          <a:xfrm>
            <a:off x="8778240" y="6377940"/>
            <a:ext cx="2804100" cy="1848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ctes" type="twoObj">
  <p:cSld name="TWO_OBJECTS">
    <p:spTree>
      <p:nvGrpSpPr>
        <p:cNvPr id="361" name="Shape 361"/>
        <p:cNvGrpSpPr/>
        <p:nvPr/>
      </p:nvGrpSpPr>
      <p:grpSpPr>
        <a:xfrm>
          <a:off x="0" y="0"/>
          <a:ext cx="0" cy="0"/>
          <a:chOff x="0" y="0"/>
          <a:chExt cx="0" cy="0"/>
        </a:xfrm>
      </p:grpSpPr>
      <p:sp>
        <p:nvSpPr>
          <p:cNvPr id="362" name="Google Shape;362;g2bbb77bec70_0_287"/>
          <p:cNvSpPr txBox="1"/>
          <p:nvPr>
            <p:ph type="title"/>
          </p:nvPr>
        </p:nvSpPr>
        <p:spPr>
          <a:xfrm>
            <a:off x="838200" y="365126"/>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3" name="Google Shape;363;g2bbb77bec70_0_287"/>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4" name="Google Shape;364;g2bbb77bec70_0_287"/>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5" name="Google Shape;365;g2bbb77bec70_0_287"/>
          <p:cNvSpPr txBox="1"/>
          <p:nvPr>
            <p:ph idx="10" type="dt"/>
          </p:nvPr>
        </p:nvSpPr>
        <p:spPr>
          <a:xfrm>
            <a:off x="838200" y="6356351"/>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6" name="Google Shape;366;g2bbb77bec70_0_287"/>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7" name="Google Shape;367;g2bbb77bec70_0_287"/>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 type="twoTxTwoObj">
  <p:cSld name="TWO_OBJECTS_WITH_TEXT">
    <p:spTree>
      <p:nvGrpSpPr>
        <p:cNvPr id="368" name="Shape 368"/>
        <p:cNvGrpSpPr/>
        <p:nvPr/>
      </p:nvGrpSpPr>
      <p:grpSpPr>
        <a:xfrm>
          <a:off x="0" y="0"/>
          <a:ext cx="0" cy="0"/>
          <a:chOff x="0" y="0"/>
          <a:chExt cx="0" cy="0"/>
        </a:xfrm>
      </p:grpSpPr>
      <p:sp>
        <p:nvSpPr>
          <p:cNvPr id="369" name="Google Shape;369;g2bbb77bec70_0_294"/>
          <p:cNvSpPr txBox="1"/>
          <p:nvPr>
            <p:ph type="title"/>
          </p:nvPr>
        </p:nvSpPr>
        <p:spPr>
          <a:xfrm>
            <a:off x="839788" y="365126"/>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0" name="Google Shape;370;g2bbb77bec70_0_294"/>
          <p:cNvSpPr txBox="1"/>
          <p:nvPr>
            <p:ph idx="1" type="body"/>
          </p:nvPr>
        </p:nvSpPr>
        <p:spPr>
          <a:xfrm>
            <a:off x="839789" y="1681163"/>
            <a:ext cx="51576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71" name="Google Shape;371;g2bbb77bec70_0_294"/>
          <p:cNvSpPr txBox="1"/>
          <p:nvPr>
            <p:ph idx="2" type="body"/>
          </p:nvPr>
        </p:nvSpPr>
        <p:spPr>
          <a:xfrm>
            <a:off x="839789" y="2505075"/>
            <a:ext cx="51576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2" name="Google Shape;372;g2bbb77bec70_0_294"/>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73" name="Google Shape;373;g2bbb77bec70_0_294"/>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4" name="Google Shape;374;g2bbb77bec70_0_294"/>
          <p:cNvSpPr txBox="1"/>
          <p:nvPr>
            <p:ph idx="10" type="dt"/>
          </p:nvPr>
        </p:nvSpPr>
        <p:spPr>
          <a:xfrm>
            <a:off x="838200" y="6356351"/>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5" name="Google Shape;375;g2bbb77bec70_0_294"/>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6" name="Google Shape;376;g2bbb77bec70_0_294"/>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omés títol" type="titleOnly">
  <p:cSld name="TITLE_ONLY">
    <p:spTree>
      <p:nvGrpSpPr>
        <p:cNvPr id="377" name="Shape 377"/>
        <p:cNvGrpSpPr/>
        <p:nvPr/>
      </p:nvGrpSpPr>
      <p:grpSpPr>
        <a:xfrm>
          <a:off x="0" y="0"/>
          <a:ext cx="0" cy="0"/>
          <a:chOff x="0" y="0"/>
          <a:chExt cx="0" cy="0"/>
        </a:xfrm>
      </p:grpSpPr>
      <p:sp>
        <p:nvSpPr>
          <p:cNvPr id="378" name="Google Shape;378;g2bbb77bec70_0_303"/>
          <p:cNvSpPr txBox="1"/>
          <p:nvPr>
            <p:ph type="title"/>
          </p:nvPr>
        </p:nvSpPr>
        <p:spPr>
          <a:xfrm>
            <a:off x="838200" y="365126"/>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9" name="Google Shape;379;g2bbb77bec70_0_303"/>
          <p:cNvSpPr txBox="1"/>
          <p:nvPr>
            <p:ph idx="10" type="dt"/>
          </p:nvPr>
        </p:nvSpPr>
        <p:spPr>
          <a:xfrm>
            <a:off x="838200" y="6356351"/>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0" name="Google Shape;380;g2bbb77bec70_0_303"/>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1" name="Google Shape;381;g2bbb77bec70_0_303"/>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 type="blank">
  <p:cSld name="BLANK">
    <p:spTree>
      <p:nvGrpSpPr>
        <p:cNvPr id="382" name="Shape 382"/>
        <p:cNvGrpSpPr/>
        <p:nvPr/>
      </p:nvGrpSpPr>
      <p:grpSpPr>
        <a:xfrm>
          <a:off x="0" y="0"/>
          <a:ext cx="0" cy="0"/>
          <a:chOff x="0" y="0"/>
          <a:chExt cx="0" cy="0"/>
        </a:xfrm>
      </p:grpSpPr>
      <p:sp>
        <p:nvSpPr>
          <p:cNvPr id="383" name="Google Shape;383;g2bbb77bec70_0_308"/>
          <p:cNvSpPr txBox="1"/>
          <p:nvPr>
            <p:ph idx="10" type="dt"/>
          </p:nvPr>
        </p:nvSpPr>
        <p:spPr>
          <a:xfrm>
            <a:off x="838200" y="6356351"/>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4" name="Google Shape;384;g2bbb77bec70_0_308"/>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5" name="Google Shape;385;g2bbb77bec70_0_308"/>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ingut amb llegenda" type="objTx">
  <p:cSld name="OBJECT_WITH_CAPTION_TEXT">
    <p:spTree>
      <p:nvGrpSpPr>
        <p:cNvPr id="386" name="Shape 386"/>
        <p:cNvGrpSpPr/>
        <p:nvPr/>
      </p:nvGrpSpPr>
      <p:grpSpPr>
        <a:xfrm>
          <a:off x="0" y="0"/>
          <a:ext cx="0" cy="0"/>
          <a:chOff x="0" y="0"/>
          <a:chExt cx="0" cy="0"/>
        </a:xfrm>
      </p:grpSpPr>
      <p:sp>
        <p:nvSpPr>
          <p:cNvPr id="387" name="Google Shape;387;g2bbb77bec70_0_312"/>
          <p:cNvSpPr txBox="1"/>
          <p:nvPr>
            <p:ph type="title"/>
          </p:nvPr>
        </p:nvSpPr>
        <p:spPr>
          <a:xfrm>
            <a:off x="839788" y="457200"/>
            <a:ext cx="39324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8" name="Google Shape;388;g2bbb77bec70_0_312"/>
          <p:cNvSpPr txBox="1"/>
          <p:nvPr>
            <p:ph idx="1" type="body"/>
          </p:nvPr>
        </p:nvSpPr>
        <p:spPr>
          <a:xfrm>
            <a:off x="5183188" y="987426"/>
            <a:ext cx="6172500" cy="48735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389" name="Google Shape;389;g2bbb77bec70_0_312"/>
          <p:cNvSpPr txBox="1"/>
          <p:nvPr>
            <p:ph idx="2" type="body"/>
          </p:nvPr>
        </p:nvSpPr>
        <p:spPr>
          <a:xfrm>
            <a:off x="839788" y="2057400"/>
            <a:ext cx="39324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90" name="Google Shape;390;g2bbb77bec70_0_312"/>
          <p:cNvSpPr txBox="1"/>
          <p:nvPr>
            <p:ph idx="10" type="dt"/>
          </p:nvPr>
        </p:nvSpPr>
        <p:spPr>
          <a:xfrm>
            <a:off x="838200" y="6356351"/>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1" name="Google Shape;391;g2bbb77bec70_0_312"/>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2" name="Google Shape;392;g2bbb77bec70_0_312"/>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tge amb llegenda" type="picTx">
  <p:cSld name="PICTURE_WITH_CAPTION_TEXT">
    <p:spTree>
      <p:nvGrpSpPr>
        <p:cNvPr id="393" name="Shape 393"/>
        <p:cNvGrpSpPr/>
        <p:nvPr/>
      </p:nvGrpSpPr>
      <p:grpSpPr>
        <a:xfrm>
          <a:off x="0" y="0"/>
          <a:ext cx="0" cy="0"/>
          <a:chOff x="0" y="0"/>
          <a:chExt cx="0" cy="0"/>
        </a:xfrm>
      </p:grpSpPr>
      <p:sp>
        <p:nvSpPr>
          <p:cNvPr id="394" name="Google Shape;394;g2bbb77bec70_0_319"/>
          <p:cNvSpPr txBox="1"/>
          <p:nvPr>
            <p:ph type="title"/>
          </p:nvPr>
        </p:nvSpPr>
        <p:spPr>
          <a:xfrm>
            <a:off x="839788" y="457200"/>
            <a:ext cx="39324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5" name="Google Shape;395;g2bbb77bec70_0_319"/>
          <p:cNvSpPr/>
          <p:nvPr>
            <p:ph idx="2" type="pic"/>
          </p:nvPr>
        </p:nvSpPr>
        <p:spPr>
          <a:xfrm>
            <a:off x="5183188" y="987426"/>
            <a:ext cx="6172500" cy="4873500"/>
          </a:xfrm>
          <a:prstGeom prst="rect">
            <a:avLst/>
          </a:prstGeom>
          <a:noFill/>
          <a:ln>
            <a:noFill/>
          </a:ln>
        </p:spPr>
      </p:sp>
      <p:sp>
        <p:nvSpPr>
          <p:cNvPr id="396" name="Google Shape;396;g2bbb77bec70_0_319"/>
          <p:cNvSpPr txBox="1"/>
          <p:nvPr>
            <p:ph idx="1" type="body"/>
          </p:nvPr>
        </p:nvSpPr>
        <p:spPr>
          <a:xfrm>
            <a:off x="839788" y="2057400"/>
            <a:ext cx="39324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97" name="Google Shape;397;g2bbb77bec70_0_319"/>
          <p:cNvSpPr txBox="1"/>
          <p:nvPr>
            <p:ph idx="10" type="dt"/>
          </p:nvPr>
        </p:nvSpPr>
        <p:spPr>
          <a:xfrm>
            <a:off x="838200" y="6356351"/>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8" name="Google Shape;398;g2bbb77bec70_0_319"/>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9" name="Google Shape;399;g2bbb77bec70_0_319"/>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ol i text vertical" type="vertTx">
  <p:cSld name="VERTICAL_TEXT">
    <p:spTree>
      <p:nvGrpSpPr>
        <p:cNvPr id="400" name="Shape 400"/>
        <p:cNvGrpSpPr/>
        <p:nvPr/>
      </p:nvGrpSpPr>
      <p:grpSpPr>
        <a:xfrm>
          <a:off x="0" y="0"/>
          <a:ext cx="0" cy="0"/>
          <a:chOff x="0" y="0"/>
          <a:chExt cx="0" cy="0"/>
        </a:xfrm>
      </p:grpSpPr>
      <p:sp>
        <p:nvSpPr>
          <p:cNvPr id="401" name="Google Shape;401;g2bbb77bec70_0_326"/>
          <p:cNvSpPr txBox="1"/>
          <p:nvPr>
            <p:ph type="title"/>
          </p:nvPr>
        </p:nvSpPr>
        <p:spPr>
          <a:xfrm>
            <a:off x="838200" y="365126"/>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2" name="Google Shape;402;g2bbb77bec70_0_326"/>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3" name="Google Shape;403;g2bbb77bec70_0_326"/>
          <p:cNvSpPr txBox="1"/>
          <p:nvPr>
            <p:ph idx="10" type="dt"/>
          </p:nvPr>
        </p:nvSpPr>
        <p:spPr>
          <a:xfrm>
            <a:off x="838200" y="6356351"/>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4" name="Google Shape;404;g2bbb77bec70_0_326"/>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5" name="Google Shape;405;g2bbb77bec70_0_326"/>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ol vertical i text" type="vertTitleAndTx">
  <p:cSld name="VERTICAL_TITLE_AND_VERTICAL_TEXT">
    <p:spTree>
      <p:nvGrpSpPr>
        <p:cNvPr id="406" name="Shape 406"/>
        <p:cNvGrpSpPr/>
        <p:nvPr/>
      </p:nvGrpSpPr>
      <p:grpSpPr>
        <a:xfrm>
          <a:off x="0" y="0"/>
          <a:ext cx="0" cy="0"/>
          <a:chOff x="0" y="0"/>
          <a:chExt cx="0" cy="0"/>
        </a:xfrm>
      </p:grpSpPr>
      <p:sp>
        <p:nvSpPr>
          <p:cNvPr id="407" name="Google Shape;407;g2bbb77bec70_0_332"/>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8" name="Google Shape;408;g2bbb77bec70_0_332"/>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9" name="Google Shape;409;g2bbb77bec70_0_332"/>
          <p:cNvSpPr txBox="1"/>
          <p:nvPr>
            <p:ph idx="10" type="dt"/>
          </p:nvPr>
        </p:nvSpPr>
        <p:spPr>
          <a:xfrm>
            <a:off x="838200" y="6356351"/>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0" name="Google Shape;410;g2bbb77bec70_0_332"/>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1" name="Google Shape;411;g2bbb77bec70_0_332"/>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 avec légende" type="objTx">
  <p:cSld name="OBJECT_WITH_CAPTION_TEXT">
    <p:spTree>
      <p:nvGrpSpPr>
        <p:cNvPr id="46" name="Shape 46"/>
        <p:cNvGrpSpPr/>
        <p:nvPr/>
      </p:nvGrpSpPr>
      <p:grpSpPr>
        <a:xfrm>
          <a:off x="0" y="0"/>
          <a:ext cx="0" cy="0"/>
          <a:chOff x="0" y="0"/>
          <a:chExt cx="0" cy="0"/>
        </a:xfrm>
      </p:grpSpPr>
      <p:sp>
        <p:nvSpPr>
          <p:cNvPr id="47" name="Google Shape;47;p8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8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9" name="Google Shape;49;p8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0" name="Google Shape;50;p8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8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53" name="Shape 53"/>
        <p:cNvGrpSpPr/>
        <p:nvPr/>
      </p:nvGrpSpPr>
      <p:grpSpPr>
        <a:xfrm>
          <a:off x="0" y="0"/>
          <a:ext cx="0" cy="0"/>
          <a:chOff x="0" y="0"/>
          <a:chExt cx="0" cy="0"/>
        </a:xfrm>
      </p:grpSpPr>
      <p:sp>
        <p:nvSpPr>
          <p:cNvPr id="54" name="Google Shape;54;p88"/>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88"/>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88"/>
          <p:cNvSpPr txBox="1"/>
          <p:nvPr>
            <p:ph idx="12" type="sldNum"/>
          </p:nvPr>
        </p:nvSpPr>
        <p:spPr>
          <a:xfrm>
            <a:off x="8778240" y="6377940"/>
            <a:ext cx="2804100" cy="1848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seul" type="titleOnly">
  <p:cSld name="TITLE_ONLY">
    <p:spTree>
      <p:nvGrpSpPr>
        <p:cNvPr id="57" name="Shape 57"/>
        <p:cNvGrpSpPr/>
        <p:nvPr/>
      </p:nvGrpSpPr>
      <p:grpSpPr>
        <a:xfrm>
          <a:off x="0" y="0"/>
          <a:ext cx="0" cy="0"/>
          <a:chOff x="0" y="0"/>
          <a:chExt cx="0" cy="0"/>
        </a:xfrm>
      </p:grpSpPr>
      <p:sp>
        <p:nvSpPr>
          <p:cNvPr id="58" name="Google Shape;58;p9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9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9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9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3.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18.xml"/><Relationship Id="rId3" Type="http://schemas.openxmlformats.org/officeDocument/2006/relationships/theme" Target="../theme/theme1.xml"/></Relationships>
</file>

<file path=ppt/slideMasters/_rels/slideMaster3.xml.rels><?xml version="1.0" encoding="UTF-8" standalone="yes"?><Relationships xmlns="http://schemas.openxmlformats.org/package/2006/relationships"><Relationship Id="rId40" Type="http://schemas.openxmlformats.org/officeDocument/2006/relationships/theme" Target="../theme/theme5.xml"/><Relationship Id="rId20" Type="http://schemas.openxmlformats.org/officeDocument/2006/relationships/slideLayout" Target="../slideLayouts/slideLayout37.xml"/><Relationship Id="rId22" Type="http://schemas.openxmlformats.org/officeDocument/2006/relationships/slideLayout" Target="../slideLayouts/slideLayout39.xml"/><Relationship Id="rId21" Type="http://schemas.openxmlformats.org/officeDocument/2006/relationships/slideLayout" Target="../slideLayouts/slideLayout38.xml"/><Relationship Id="rId24" Type="http://schemas.openxmlformats.org/officeDocument/2006/relationships/slideLayout" Target="../slideLayouts/slideLayout41.xml"/><Relationship Id="rId23" Type="http://schemas.openxmlformats.org/officeDocument/2006/relationships/slideLayout" Target="../slideLayouts/slideLayout40.xml"/><Relationship Id="rId1" Type="http://schemas.openxmlformats.org/officeDocument/2006/relationships/image" Target="../media/image10.png"/><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9" Type="http://schemas.openxmlformats.org/officeDocument/2006/relationships/slideLayout" Target="../slideLayouts/slideLayout26.xml"/><Relationship Id="rId26" Type="http://schemas.openxmlformats.org/officeDocument/2006/relationships/slideLayout" Target="../slideLayouts/slideLayout43.xml"/><Relationship Id="rId25" Type="http://schemas.openxmlformats.org/officeDocument/2006/relationships/slideLayout" Target="../slideLayouts/slideLayout42.xml"/><Relationship Id="rId28" Type="http://schemas.openxmlformats.org/officeDocument/2006/relationships/slideLayout" Target="../slideLayouts/slideLayout45.xml"/><Relationship Id="rId27" Type="http://schemas.openxmlformats.org/officeDocument/2006/relationships/slideLayout" Target="../slideLayouts/slideLayout44.xml"/><Relationship Id="rId5" Type="http://schemas.openxmlformats.org/officeDocument/2006/relationships/slideLayout" Target="../slideLayouts/slideLayout22.xml"/><Relationship Id="rId6" Type="http://schemas.openxmlformats.org/officeDocument/2006/relationships/slideLayout" Target="../slideLayouts/slideLayout23.xml"/><Relationship Id="rId29" Type="http://schemas.openxmlformats.org/officeDocument/2006/relationships/slideLayout" Target="../slideLayouts/slideLayout46.xml"/><Relationship Id="rId7" Type="http://schemas.openxmlformats.org/officeDocument/2006/relationships/slideLayout" Target="../slideLayouts/slideLayout24.xml"/><Relationship Id="rId8" Type="http://schemas.openxmlformats.org/officeDocument/2006/relationships/slideLayout" Target="../slideLayouts/slideLayout25.xml"/><Relationship Id="rId31" Type="http://schemas.openxmlformats.org/officeDocument/2006/relationships/slideLayout" Target="../slideLayouts/slideLayout48.xml"/><Relationship Id="rId30" Type="http://schemas.openxmlformats.org/officeDocument/2006/relationships/slideLayout" Target="../slideLayouts/slideLayout47.xml"/><Relationship Id="rId11" Type="http://schemas.openxmlformats.org/officeDocument/2006/relationships/slideLayout" Target="../slideLayouts/slideLayout28.xml"/><Relationship Id="rId33" Type="http://schemas.openxmlformats.org/officeDocument/2006/relationships/slideLayout" Target="../slideLayouts/slideLayout50.xml"/><Relationship Id="rId10" Type="http://schemas.openxmlformats.org/officeDocument/2006/relationships/slideLayout" Target="../slideLayouts/slideLayout27.xml"/><Relationship Id="rId32" Type="http://schemas.openxmlformats.org/officeDocument/2006/relationships/slideLayout" Target="../slideLayouts/slideLayout49.xml"/><Relationship Id="rId13" Type="http://schemas.openxmlformats.org/officeDocument/2006/relationships/slideLayout" Target="../slideLayouts/slideLayout30.xml"/><Relationship Id="rId35" Type="http://schemas.openxmlformats.org/officeDocument/2006/relationships/slideLayout" Target="../slideLayouts/slideLayout52.xml"/><Relationship Id="rId12" Type="http://schemas.openxmlformats.org/officeDocument/2006/relationships/slideLayout" Target="../slideLayouts/slideLayout29.xml"/><Relationship Id="rId34" Type="http://schemas.openxmlformats.org/officeDocument/2006/relationships/slideLayout" Target="../slideLayouts/slideLayout51.xml"/><Relationship Id="rId15" Type="http://schemas.openxmlformats.org/officeDocument/2006/relationships/slideLayout" Target="../slideLayouts/slideLayout32.xml"/><Relationship Id="rId37" Type="http://schemas.openxmlformats.org/officeDocument/2006/relationships/slideLayout" Target="../slideLayouts/slideLayout54.xml"/><Relationship Id="rId14" Type="http://schemas.openxmlformats.org/officeDocument/2006/relationships/slideLayout" Target="../slideLayouts/slideLayout31.xml"/><Relationship Id="rId36" Type="http://schemas.openxmlformats.org/officeDocument/2006/relationships/slideLayout" Target="../slideLayouts/slideLayout53.xml"/><Relationship Id="rId17" Type="http://schemas.openxmlformats.org/officeDocument/2006/relationships/slideLayout" Target="../slideLayouts/slideLayout34.xml"/><Relationship Id="rId39" Type="http://schemas.openxmlformats.org/officeDocument/2006/relationships/slideLayout" Target="../slideLayouts/slideLayout56.xml"/><Relationship Id="rId16" Type="http://schemas.openxmlformats.org/officeDocument/2006/relationships/slideLayout" Target="../slideLayouts/slideLayout33.xml"/><Relationship Id="rId38" Type="http://schemas.openxmlformats.org/officeDocument/2006/relationships/slideLayout" Target="../slideLayouts/slideLayout55.xml"/><Relationship Id="rId19" Type="http://schemas.openxmlformats.org/officeDocument/2006/relationships/slideLayout" Target="../slideLayouts/slideLayout36.xml"/><Relationship Id="rId18"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9" Type="http://schemas.openxmlformats.org/officeDocument/2006/relationships/slideLayout" Target="../slideLayouts/slideLayout65.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11" Type="http://schemas.openxmlformats.org/officeDocument/2006/relationships/slideLayout" Target="../slideLayouts/slideLayout67.xml"/><Relationship Id="rId10" Type="http://schemas.openxmlformats.org/officeDocument/2006/relationships/slideLayout" Target="../slideLayouts/slideLayout66.xml"/><Relationship Id="rId12"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7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7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7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7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7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3" name="Shape 113"/>
        <p:cNvGrpSpPr/>
        <p:nvPr/>
      </p:nvGrpSpPr>
      <p:grpSpPr>
        <a:xfrm>
          <a:off x="0" y="0"/>
          <a:ext cx="0" cy="0"/>
          <a:chOff x="0" y="0"/>
          <a:chExt cx="0" cy="0"/>
        </a:xfrm>
      </p:grpSpPr>
      <p:pic>
        <p:nvPicPr>
          <p:cNvPr id="114" name="Google Shape;114;p77"/>
          <p:cNvPicPr preferRelativeResize="0"/>
          <p:nvPr/>
        </p:nvPicPr>
        <p:blipFill rotWithShape="1">
          <a:blip r:embed="rId1">
            <a:alphaModFix/>
          </a:blip>
          <a:srcRect b="0" l="0" r="0" t="0"/>
          <a:stretch/>
        </p:blipFill>
        <p:spPr>
          <a:xfrm>
            <a:off x="11750987" y="0"/>
            <a:ext cx="441013" cy="6858000"/>
          </a:xfrm>
          <a:prstGeom prst="rect">
            <a:avLst/>
          </a:prstGeom>
          <a:noFill/>
          <a:ln>
            <a:noFill/>
          </a:ln>
        </p:spPr>
      </p:pic>
      <p:sp>
        <p:nvSpPr>
          <p:cNvPr id="115" name="Google Shape;115;p77"/>
          <p:cNvSpPr txBox="1"/>
          <p:nvPr>
            <p:ph idx="12" type="sldNum"/>
          </p:nvPr>
        </p:nvSpPr>
        <p:spPr>
          <a:xfrm>
            <a:off x="11674493" y="323511"/>
            <a:ext cx="524400" cy="365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800"/>
              <a:buFont typeface="Arial"/>
              <a:buNone/>
              <a:defRPr b="1" i="0" sz="18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800"/>
              <a:buFont typeface="Arial"/>
              <a:buNone/>
              <a:defRPr b="1" i="0" sz="18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800"/>
              <a:buFont typeface="Arial"/>
              <a:buNone/>
              <a:defRPr b="1" i="0" sz="18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800"/>
              <a:buFont typeface="Arial"/>
              <a:buNone/>
              <a:defRPr b="1" i="0" sz="18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800"/>
              <a:buFont typeface="Arial"/>
              <a:buNone/>
              <a:defRPr b="1" i="0" sz="18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800"/>
              <a:buFont typeface="Arial"/>
              <a:buNone/>
              <a:defRPr b="1" i="0" sz="18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800"/>
              <a:buFont typeface="Arial"/>
              <a:buNone/>
              <a:defRPr b="1" i="0" sz="18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800"/>
              <a:buFont typeface="Arial"/>
              <a:buNone/>
              <a:defRPr b="1" i="0" sz="18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800"/>
              <a:buFont typeface="Arial"/>
              <a:buNone/>
              <a:defRPr b="1" i="0" sz="1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7"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7" name="Shape 117"/>
        <p:cNvGrpSpPr/>
        <p:nvPr/>
      </p:nvGrpSpPr>
      <p:grpSpPr>
        <a:xfrm>
          <a:off x="0" y="0"/>
          <a:ext cx="0" cy="0"/>
          <a:chOff x="0" y="0"/>
          <a:chExt cx="0" cy="0"/>
        </a:xfrm>
      </p:grpSpPr>
      <p:sp>
        <p:nvSpPr>
          <p:cNvPr id="118" name="Google Shape;118;p79"/>
          <p:cNvSpPr txBox="1"/>
          <p:nvPr>
            <p:ph type="title"/>
          </p:nvPr>
        </p:nvSpPr>
        <p:spPr>
          <a:xfrm>
            <a:off x="467999" y="0"/>
            <a:ext cx="11316013" cy="756000"/>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9" name="Google Shape;119;p79"/>
          <p:cNvSpPr txBox="1"/>
          <p:nvPr>
            <p:ph idx="1" type="body"/>
          </p:nvPr>
        </p:nvSpPr>
        <p:spPr>
          <a:xfrm>
            <a:off x="442913" y="1253330"/>
            <a:ext cx="11341100" cy="4696619"/>
          </a:xfrm>
          <a:prstGeom prst="rect">
            <a:avLst/>
          </a:prstGeom>
          <a:noFill/>
          <a:ln>
            <a:noFill/>
          </a:ln>
        </p:spPr>
        <p:txBody>
          <a:bodyPr anchorCtr="0" anchor="t" bIns="0" lIns="0" spcFirstLastPara="1" rIns="0" wrap="square" tIns="0">
            <a:normAutofit/>
          </a:bodyPr>
          <a:lstStyle>
            <a:lvl1pPr indent="-228600" lvl="0" marL="457200" marR="0" rtl="0" algn="l">
              <a:lnSpc>
                <a:spcPct val="100000"/>
              </a:lnSpc>
              <a:spcBef>
                <a:spcPts val="600"/>
              </a:spcBef>
              <a:spcAft>
                <a:spcPts val="0"/>
              </a:spcAft>
              <a:buClr>
                <a:srgbClr val="7F7F7F"/>
              </a:buClr>
              <a:buSzPts val="2600"/>
              <a:buFont typeface="Arial"/>
              <a:buNone/>
              <a:defRPr b="0" i="0" sz="2600" u="none" cap="none" strike="noStrike">
                <a:solidFill>
                  <a:srgbClr val="7F7F7F"/>
                </a:solidFill>
                <a:latin typeface="Arial"/>
                <a:ea typeface="Arial"/>
                <a:cs typeface="Arial"/>
                <a:sym typeface="Arial"/>
              </a:defRPr>
            </a:lvl1pPr>
            <a:lvl2pPr indent="-355600" lvl="1" marL="914400" marR="0" rtl="0" algn="l">
              <a:lnSpc>
                <a:spcPct val="100000"/>
              </a:lnSpc>
              <a:spcBef>
                <a:spcPts val="600"/>
              </a:spcBef>
              <a:spcAft>
                <a:spcPts val="0"/>
              </a:spcAft>
              <a:buClr>
                <a:srgbClr val="7F7F7F"/>
              </a:buClr>
              <a:buSzPts val="2000"/>
              <a:buFont typeface="Arial"/>
              <a:buChar char="•"/>
              <a:defRPr b="0" i="0" sz="2000" u="none" cap="none" strike="noStrike">
                <a:solidFill>
                  <a:schemeClr val="dk1"/>
                </a:solidFill>
                <a:latin typeface="Arial"/>
                <a:ea typeface="Arial"/>
                <a:cs typeface="Arial"/>
                <a:sym typeface="Arial"/>
              </a:defRPr>
            </a:lvl2pPr>
            <a:lvl3pPr indent="-299719" lvl="2" marL="1371600" marR="0" rtl="0" algn="l">
              <a:lnSpc>
                <a:spcPct val="100000"/>
              </a:lnSpc>
              <a:spcBef>
                <a:spcPts val="600"/>
              </a:spcBef>
              <a:spcAft>
                <a:spcPts val="0"/>
              </a:spcAft>
              <a:buClr>
                <a:schemeClr val="dk1"/>
              </a:buClr>
              <a:buSzPts val="1120"/>
              <a:buFont typeface="Noto Sans Symbols"/>
              <a:buChar char="❖"/>
              <a:defRPr b="0" i="0" sz="1600" u="none" cap="none" strike="noStrike">
                <a:solidFill>
                  <a:srgbClr val="7F7F7F"/>
                </a:solidFill>
                <a:latin typeface="Arial"/>
                <a:ea typeface="Arial"/>
                <a:cs typeface="Arial"/>
                <a:sym typeface="Arial"/>
              </a:defRPr>
            </a:lvl3pPr>
            <a:lvl4pPr indent="-228600" lvl="3" marL="1828800" marR="0" rtl="0" algn="l">
              <a:lnSpc>
                <a:spcPct val="100000"/>
              </a:lnSpc>
              <a:spcBef>
                <a:spcPts val="6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228600" lvl="4" marL="2286000" marR="0" rtl="0" algn="l">
              <a:lnSpc>
                <a:spcPct val="90000"/>
              </a:lnSpc>
              <a:spcBef>
                <a:spcPts val="6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0" name="Google Shape;120;p79"/>
          <p:cNvSpPr txBox="1"/>
          <p:nvPr>
            <p:ph idx="11" type="ftr"/>
          </p:nvPr>
        </p:nvSpPr>
        <p:spPr>
          <a:xfrm>
            <a:off x="2297430" y="6221411"/>
            <a:ext cx="7600950" cy="360000"/>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rgbClr val="000000"/>
              </a:buClr>
              <a:buSzPts val="1400"/>
              <a:buFont typeface="Arial"/>
              <a:buNone/>
              <a:defRPr b="0" i="0" sz="10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21" name="Google Shape;121;p79"/>
          <p:cNvSpPr txBox="1"/>
          <p:nvPr>
            <p:ph idx="12" type="sldNum"/>
          </p:nvPr>
        </p:nvSpPr>
        <p:spPr>
          <a:xfrm>
            <a:off x="11424013" y="6221412"/>
            <a:ext cx="360000" cy="3600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1100"/>
              <a:buFont typeface="Arial"/>
              <a:buNone/>
              <a:defRPr b="1" i="0" sz="11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pic>
        <p:nvPicPr>
          <p:cNvPr id="122" name="Google Shape;122;p79"/>
          <p:cNvPicPr preferRelativeResize="0"/>
          <p:nvPr/>
        </p:nvPicPr>
        <p:blipFill rotWithShape="1">
          <a:blip r:embed="rId1">
            <a:alphaModFix/>
          </a:blip>
          <a:srcRect b="0" l="0" r="0" t="0"/>
          <a:stretch/>
        </p:blipFill>
        <p:spPr>
          <a:xfrm>
            <a:off x="256647" y="6258058"/>
            <a:ext cx="1926484" cy="286706"/>
          </a:xfrm>
          <a:prstGeom prst="rect">
            <a:avLst/>
          </a:prstGeom>
          <a:noFill/>
          <a:ln>
            <a:noFill/>
          </a:ln>
        </p:spPr>
      </p:pic>
      <p:pic>
        <p:nvPicPr>
          <p:cNvPr id="123" name="Google Shape;123;p79"/>
          <p:cNvPicPr preferRelativeResize="0"/>
          <p:nvPr/>
        </p:nvPicPr>
        <p:blipFill rotWithShape="1">
          <a:blip r:embed="rId1">
            <a:alphaModFix/>
          </a:blip>
          <a:srcRect b="0" l="0" r="0" t="0"/>
          <a:stretch/>
        </p:blipFill>
        <p:spPr>
          <a:xfrm>
            <a:off x="256647" y="6258058"/>
            <a:ext cx="1926484" cy="286706"/>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 id="2147483689" r:id="rId22"/>
    <p:sldLayoutId id="2147483690" r:id="rId23"/>
    <p:sldLayoutId id="2147483691" r:id="rId24"/>
    <p:sldLayoutId id="2147483692" r:id="rId25"/>
    <p:sldLayoutId id="2147483693" r:id="rId26"/>
    <p:sldLayoutId id="2147483694" r:id="rId27"/>
    <p:sldLayoutId id="2147483695" r:id="rId28"/>
    <p:sldLayoutId id="2147483696" r:id="rId29"/>
    <p:sldLayoutId id="2147483697" r:id="rId30"/>
    <p:sldLayoutId id="2147483698" r:id="rId31"/>
    <p:sldLayoutId id="2147483699" r:id="rId32"/>
    <p:sldLayoutId id="2147483700" r:id="rId33"/>
    <p:sldLayoutId id="2147483701" r:id="rId34"/>
    <p:sldLayoutId id="2147483702" r:id="rId35"/>
    <p:sldLayoutId id="2147483703" r:id="rId36"/>
    <p:sldLayoutId id="2147483704" r:id="rId37"/>
    <p:sldLayoutId id="2147483705" r:id="rId38"/>
    <p:sldLayoutId id="2147483706" r:id="rId3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79">
          <p15:clr>
            <a:srgbClr val="F26B43"/>
          </p15:clr>
        </p15:guide>
        <p15:guide id="2" pos="7423">
          <p15:clr>
            <a:srgbClr val="F26B43"/>
          </p15:clr>
        </p15:guide>
        <p15:guide id="3" pos="3840">
          <p15:clr>
            <a:srgbClr val="F26B43"/>
          </p15:clr>
        </p15:guide>
        <p15:guide id="4" orient="horz" pos="2160">
          <p15:clr>
            <a:srgbClr val="F26B43"/>
          </p15:clr>
        </p15:guide>
        <p15:guide id="5" orient="horz" pos="3748">
          <p15:clr>
            <a:srgbClr val="F26B43"/>
          </p15:clr>
        </p15:guide>
        <p15:guide id="6" orient="horz" pos="777">
          <p15:clr>
            <a:srgbClr val="F26B43"/>
          </p15:clr>
        </p15:guide>
        <p15:guide id="7" orient="horz" pos="482">
          <p15:clr>
            <a:srgbClr val="F26B43"/>
          </p15:clr>
        </p15:guide>
        <p15:guide id="8" orient="horz" pos="23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7" name="Shape 337"/>
        <p:cNvGrpSpPr/>
        <p:nvPr/>
      </p:nvGrpSpPr>
      <p:grpSpPr>
        <a:xfrm>
          <a:off x="0" y="0"/>
          <a:ext cx="0" cy="0"/>
          <a:chOff x="0" y="0"/>
          <a:chExt cx="0" cy="0"/>
        </a:xfrm>
      </p:grpSpPr>
      <p:sp>
        <p:nvSpPr>
          <p:cNvPr id="338" name="Google Shape;338;g2bbb77bec70_0_263"/>
          <p:cNvSpPr txBox="1"/>
          <p:nvPr>
            <p:ph type="title"/>
          </p:nvPr>
        </p:nvSpPr>
        <p:spPr>
          <a:xfrm>
            <a:off x="838200" y="365126"/>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39" name="Google Shape;339;g2bbb77bec70_0_263"/>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40" name="Google Shape;340;g2bbb77bec70_0_263"/>
          <p:cNvSpPr txBox="1"/>
          <p:nvPr>
            <p:ph idx="10" type="dt"/>
          </p:nvPr>
        </p:nvSpPr>
        <p:spPr>
          <a:xfrm>
            <a:off x="838200" y="6356351"/>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41" name="Google Shape;341;g2bbb77bec70_0_263"/>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42" name="Google Shape;342;g2bbb77bec70_0_263"/>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 Id="rId4" Type="http://schemas.openxmlformats.org/officeDocument/2006/relationships/image" Target="../media/image18.png"/><Relationship Id="rId5" Type="http://schemas.openxmlformats.org/officeDocument/2006/relationships/image" Target="../media/image17.png"/><Relationship Id="rId6" Type="http://schemas.openxmlformats.org/officeDocument/2006/relationships/image" Target="../media/image2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xml"/><Relationship Id="rId3" Type="http://schemas.openxmlformats.org/officeDocument/2006/relationships/image" Target="../media/image3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 Id="rId3" Type="http://schemas.openxmlformats.org/officeDocument/2006/relationships/image" Target="../media/image36.png"/><Relationship Id="rId4" Type="http://schemas.openxmlformats.org/officeDocument/2006/relationships/hyperlink" Target="mailto:activites.educ@liste.parisnanterre.fr" TargetMode="External"/><Relationship Id="rId9" Type="http://schemas.openxmlformats.org/officeDocument/2006/relationships/image" Target="../media/image51.jpg"/><Relationship Id="rId5" Type="http://schemas.openxmlformats.org/officeDocument/2006/relationships/image" Target="../media/image40.jpg"/><Relationship Id="rId6" Type="http://schemas.openxmlformats.org/officeDocument/2006/relationships/image" Target="../media/image48.jpg"/><Relationship Id="rId7" Type="http://schemas.openxmlformats.org/officeDocument/2006/relationships/image" Target="../media/image50.jpg"/><Relationship Id="rId8" Type="http://schemas.openxmlformats.org/officeDocument/2006/relationships/image" Target="../media/image46.jpg"/><Relationship Id="rId11" Type="http://schemas.openxmlformats.org/officeDocument/2006/relationships/image" Target="../media/image61.jpg"/><Relationship Id="rId10" Type="http://schemas.openxmlformats.org/officeDocument/2006/relationships/image" Target="../media/image5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 Id="rId3" Type="http://schemas.openxmlformats.org/officeDocument/2006/relationships/image" Target="../media/image36.png"/><Relationship Id="rId4" Type="http://schemas.openxmlformats.org/officeDocument/2006/relationships/image" Target="../media/image54.png"/><Relationship Id="rId5" Type="http://schemas.openxmlformats.org/officeDocument/2006/relationships/image" Target="../media/image56.png"/><Relationship Id="rId6" Type="http://schemas.openxmlformats.org/officeDocument/2006/relationships/image" Target="../media/image4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xml"/><Relationship Id="rId3" Type="http://schemas.openxmlformats.org/officeDocument/2006/relationships/image" Target="../media/image36.png"/><Relationship Id="rId4" Type="http://schemas.openxmlformats.org/officeDocument/2006/relationships/image" Target="../media/image50.jpg"/><Relationship Id="rId5" Type="http://schemas.openxmlformats.org/officeDocument/2006/relationships/image" Target="../media/image5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xml"/><Relationship Id="rId3" Type="http://schemas.openxmlformats.org/officeDocument/2006/relationships/image" Target="../media/image36.png"/><Relationship Id="rId4" Type="http://schemas.openxmlformats.org/officeDocument/2006/relationships/hyperlink" Target="https://www.parisnanterre.fr/medias/fichier/international-student-guide-2022-web-eng_1647867628157-pdf" TargetMode="External"/><Relationship Id="rId5" Type="http://schemas.openxmlformats.org/officeDocument/2006/relationships/image" Target="../media/image6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 Id="rId3" Type="http://schemas.openxmlformats.org/officeDocument/2006/relationships/image" Target="../media/image64.png"/><Relationship Id="rId4" Type="http://schemas.openxmlformats.org/officeDocument/2006/relationships/image" Target="../media/image36.png"/><Relationship Id="rId5" Type="http://schemas.openxmlformats.org/officeDocument/2006/relationships/image" Target="../media/image62.png"/><Relationship Id="rId6" Type="http://schemas.openxmlformats.org/officeDocument/2006/relationships/image" Target="../media/image40.jpg"/><Relationship Id="rId7" Type="http://schemas.openxmlformats.org/officeDocument/2006/relationships/image" Target="../media/image46.jpg"/><Relationship Id="rId8" Type="http://schemas.openxmlformats.org/officeDocument/2006/relationships/image" Target="../media/image5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xml"/><Relationship Id="rId3" Type="http://schemas.openxmlformats.org/officeDocument/2006/relationships/image" Target="../media/image36.png"/><Relationship Id="rId4" Type="http://schemas.openxmlformats.org/officeDocument/2006/relationships/hyperlink" Target="https://university.parisnanterre.fr/welcome-desk" TargetMode="External"/><Relationship Id="rId5" Type="http://schemas.openxmlformats.org/officeDocument/2006/relationships/hyperlink" Target="https://www.visium360-ssl1.fr/PACEM_IDF_V2/index.asp?fkl=15&amp;profil=1" TargetMode="External"/><Relationship Id="rId6" Type="http://schemas.openxmlformats.org/officeDocument/2006/relationships/image" Target="../media/image58.png"/><Relationship Id="rId7" Type="http://schemas.openxmlformats.org/officeDocument/2006/relationships/hyperlink" Target="https://linktr.ee/nanterasmus" TargetMode="External"/><Relationship Id="rId8" Type="http://schemas.openxmlformats.org/officeDocument/2006/relationships/image" Target="../media/image6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 Id="rId3" Type="http://schemas.openxmlformats.org/officeDocument/2006/relationships/image" Target="../media/image36.png"/><Relationship Id="rId4" Type="http://schemas.openxmlformats.org/officeDocument/2006/relationships/hyperlink" Target="https://formations.parisnanterre.fr/fr/cours-ouverts-aux-etudiants-en-echange-1.html" TargetMode="External"/><Relationship Id="rId5" Type="http://schemas.openxmlformats.org/officeDocument/2006/relationships/image" Target="../media/image63.png"/><Relationship Id="rId6" Type="http://schemas.openxmlformats.org/officeDocument/2006/relationships/image" Target="../media/image6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 Id="rId3" Type="http://schemas.openxmlformats.org/officeDocument/2006/relationships/image" Target="../media/image36.png"/><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9.xml"/><Relationship Id="rId3" Type="http://schemas.openxmlformats.org/officeDocument/2006/relationships/image" Target="../media/image71.jpg"/><Relationship Id="rId4" Type="http://schemas.openxmlformats.org/officeDocument/2006/relationships/image" Target="../media/image70.jpg"/><Relationship Id="rId5" Type="http://schemas.openxmlformats.org/officeDocument/2006/relationships/image" Target="../media/image72.png"/><Relationship Id="rId6" Type="http://schemas.openxmlformats.org/officeDocument/2006/relationships/image" Target="../media/image7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0.xml"/><Relationship Id="rId3" Type="http://schemas.openxmlformats.org/officeDocument/2006/relationships/image" Target="../media/image78.png"/><Relationship Id="rId4" Type="http://schemas.openxmlformats.org/officeDocument/2006/relationships/image" Target="../media/image7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1.xml"/><Relationship Id="rId3" Type="http://schemas.openxmlformats.org/officeDocument/2006/relationships/image" Target="../media/image80.png"/><Relationship Id="rId4" Type="http://schemas.openxmlformats.org/officeDocument/2006/relationships/image" Target="../media/image70.jpg"/><Relationship Id="rId5" Type="http://schemas.openxmlformats.org/officeDocument/2006/relationships/image" Target="../media/image71.jpg"/><Relationship Id="rId6" Type="http://schemas.openxmlformats.org/officeDocument/2006/relationships/image" Target="../media/image8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2.xml"/><Relationship Id="rId3" Type="http://schemas.openxmlformats.org/officeDocument/2006/relationships/image" Target="../media/image76.png"/><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75.png"/><Relationship Id="rId7" Type="http://schemas.openxmlformats.org/officeDocument/2006/relationships/image" Target="../media/image79.png"/><Relationship Id="rId8" Type="http://schemas.openxmlformats.org/officeDocument/2006/relationships/image" Target="../media/image8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4.xml"/><Relationship Id="rId3"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image" Target="../media/image88.png"/><Relationship Id="rId5" Type="http://schemas.openxmlformats.org/officeDocument/2006/relationships/image" Target="../media/image84.png"/><Relationship Id="rId6" Type="http://schemas.openxmlformats.org/officeDocument/2006/relationships/image" Target="../media/image86.png"/><Relationship Id="rId7" Type="http://schemas.openxmlformats.org/officeDocument/2006/relationships/image" Target="../media/image90.png"/><Relationship Id="rId8" Type="http://schemas.openxmlformats.org/officeDocument/2006/relationships/image" Target="../media/image9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5.xml"/><Relationship Id="rId3" Type="http://schemas.openxmlformats.org/officeDocument/2006/relationships/image" Target="../media/image87.png"/><Relationship Id="rId4" Type="http://schemas.openxmlformats.org/officeDocument/2006/relationships/image" Target="../media/image89.png"/><Relationship Id="rId9" Type="http://schemas.openxmlformats.org/officeDocument/2006/relationships/hyperlink" Target="https://international.univ-rennes1.fr/sites/international.univ-rennes1.fr/files/asset/document/guide_ei_ur1_en030920_compressed.pdf" TargetMode="External"/><Relationship Id="rId5" Type="http://schemas.openxmlformats.org/officeDocument/2006/relationships/image" Target="../media/image92.png"/><Relationship Id="rId6" Type="http://schemas.openxmlformats.org/officeDocument/2006/relationships/image" Target="../media/image94.png"/><Relationship Id="rId7" Type="http://schemas.openxmlformats.org/officeDocument/2006/relationships/image" Target="../media/image93.png"/><Relationship Id="rId8" Type="http://schemas.openxmlformats.org/officeDocument/2006/relationships/hyperlink" Target="https://cmi.univ-rennes.fr/en" TargetMode="External"/><Relationship Id="rId10" Type="http://schemas.openxmlformats.org/officeDocument/2006/relationships/hyperlink" Target="https://international.univ-rennes1.fr/sites/international.univ-rennes1.fr/files/asset/document/guide_ei_ur1_en030920_compressed.pdf"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5.png"/><Relationship Id="rId4" Type="http://schemas.openxmlformats.org/officeDocument/2006/relationships/image" Target="../media/image45.png"/><Relationship Id="rId5" Type="http://schemas.openxmlformats.org/officeDocument/2006/relationships/hyperlink" Target="https://www.muni.cz/en"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45.png"/><Relationship Id="rId4" Type="http://schemas.openxmlformats.org/officeDocument/2006/relationships/hyperlink" Target="https://czs.muni.cz/en/student-from-abroad/international-student-guide/course-catalogue"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5.png"/><Relationship Id="rId4" Type="http://schemas.openxmlformats.org/officeDocument/2006/relationships/hyperlink" Target="https://czs.muni.cz/en/student-from-abroad/international-student-guide/course-catalogue"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5.png"/><Relationship Id="rId4" Type="http://schemas.openxmlformats.org/officeDocument/2006/relationships/image" Target="../media/image45.png"/><Relationship Id="rId5" Type="http://schemas.openxmlformats.org/officeDocument/2006/relationships/image" Target="../media/image97.jpg"/><Relationship Id="rId6" Type="http://schemas.openxmlformats.org/officeDocument/2006/relationships/image" Target="../media/image99.jpg"/><Relationship Id="rId7" Type="http://schemas.openxmlformats.org/officeDocument/2006/relationships/image" Target="../media/image95.jpg"/><Relationship Id="rId8" Type="http://schemas.openxmlformats.org/officeDocument/2006/relationships/image" Target="../media/image9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0.png"/><Relationship Id="rId4" Type="http://schemas.openxmlformats.org/officeDocument/2006/relationships/image" Target="../media/image3.png"/><Relationship Id="rId5" Type="http://schemas.openxmlformats.org/officeDocument/2006/relationships/image" Target="../media/image15.png"/><Relationship Id="rId6" Type="http://schemas.openxmlformats.org/officeDocument/2006/relationships/image" Target="../media/image3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45.png"/><Relationship Id="rId4" Type="http://schemas.openxmlformats.org/officeDocument/2006/relationships/image" Target="../media/image101.jpg"/><Relationship Id="rId5" Type="http://schemas.openxmlformats.org/officeDocument/2006/relationships/image" Target="../media/image100.jpg"/><Relationship Id="rId6" Type="http://schemas.openxmlformats.org/officeDocument/2006/relationships/image" Target="../media/image10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hyperlink" Target="https://www.muni.cz/en/admissions/bachelors-and-masters-studies/10-reasons" TargetMode="External"/><Relationship Id="rId4" Type="http://schemas.openxmlformats.org/officeDocument/2006/relationships/image" Target="../media/image11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hyperlink" Target="https://czs.muni.cz/en/student-from-abroad/international-student-guide/course-catalogue" TargetMode="External"/><Relationship Id="rId4" Type="http://schemas.openxmlformats.org/officeDocument/2006/relationships/hyperlink" Target="https://czs.muni.cz/en/student-from-abroad/international-student-guide" TargetMode="External"/><Relationship Id="rId5" Type="http://schemas.openxmlformats.org/officeDocument/2006/relationships/hyperlink" Target="https://www.muni.cz/en" TargetMode="External"/><Relationship Id="rId6" Type="http://schemas.openxmlformats.org/officeDocument/2006/relationships/image" Target="../media/image45.png"/><Relationship Id="rId7" Type="http://schemas.openxmlformats.org/officeDocument/2006/relationships/image" Target="../media/image1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5.png"/><Relationship Id="rId4" Type="http://schemas.openxmlformats.org/officeDocument/2006/relationships/image" Target="../media/image10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06.png"/><Relationship Id="rId4" Type="http://schemas.openxmlformats.org/officeDocument/2006/relationships/image" Target="../media/image107.png"/><Relationship Id="rId5" Type="http://schemas.openxmlformats.org/officeDocument/2006/relationships/image" Target="../media/image103.png"/><Relationship Id="rId6" Type="http://schemas.openxmlformats.org/officeDocument/2006/relationships/image" Target="../media/image4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5.png"/><Relationship Id="rId4" Type="http://schemas.openxmlformats.org/officeDocument/2006/relationships/image" Target="../media/image117.png"/><Relationship Id="rId5" Type="http://schemas.openxmlformats.org/officeDocument/2006/relationships/image" Target="../media/image103.png"/><Relationship Id="rId6" Type="http://schemas.openxmlformats.org/officeDocument/2006/relationships/image" Target="../media/image109.png"/><Relationship Id="rId7" Type="http://schemas.openxmlformats.org/officeDocument/2006/relationships/image" Target="../media/image11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5.png"/><Relationship Id="rId4" Type="http://schemas.openxmlformats.org/officeDocument/2006/relationships/image" Target="../media/image106.png"/><Relationship Id="rId5" Type="http://schemas.openxmlformats.org/officeDocument/2006/relationships/image" Target="../media/image107.png"/><Relationship Id="rId6" Type="http://schemas.openxmlformats.org/officeDocument/2006/relationships/image" Target="../media/image10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5.png"/><Relationship Id="rId4" Type="http://schemas.openxmlformats.org/officeDocument/2006/relationships/image" Target="../media/image103.png"/><Relationship Id="rId9" Type="http://schemas.openxmlformats.org/officeDocument/2006/relationships/image" Target="../media/image115.png"/><Relationship Id="rId5" Type="http://schemas.openxmlformats.org/officeDocument/2006/relationships/image" Target="../media/image113.png"/><Relationship Id="rId6" Type="http://schemas.openxmlformats.org/officeDocument/2006/relationships/image" Target="../media/image108.png"/><Relationship Id="rId7" Type="http://schemas.openxmlformats.org/officeDocument/2006/relationships/image" Target="../media/image112.png"/><Relationship Id="rId8" Type="http://schemas.openxmlformats.org/officeDocument/2006/relationships/image" Target="../media/image116.png"/><Relationship Id="rId10" Type="http://schemas.openxmlformats.org/officeDocument/2006/relationships/image" Target="../media/image11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2.png"/><Relationship Id="rId4" Type="http://schemas.openxmlformats.org/officeDocument/2006/relationships/image" Target="../media/image126.png"/><Relationship Id="rId5" Type="http://schemas.openxmlformats.org/officeDocument/2006/relationships/image" Target="../media/image120.png"/><Relationship Id="rId6" Type="http://schemas.openxmlformats.org/officeDocument/2006/relationships/image" Target="../media/image11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 Id="rId3" Type="http://schemas.openxmlformats.org/officeDocument/2006/relationships/image" Target="../media/image125.png"/><Relationship Id="rId4" Type="http://schemas.openxmlformats.org/officeDocument/2006/relationships/image" Target="../media/image123.png"/><Relationship Id="rId5" Type="http://schemas.openxmlformats.org/officeDocument/2006/relationships/image" Target="../media/image1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1.png"/><Relationship Id="rId4" Type="http://schemas.openxmlformats.org/officeDocument/2006/relationships/image" Target="../media/image34.png"/><Relationship Id="rId5" Type="http://schemas.openxmlformats.org/officeDocument/2006/relationships/image" Target="../media/image3.png"/><Relationship Id="rId6"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124.png"/><Relationship Id="rId4" Type="http://schemas.openxmlformats.org/officeDocument/2006/relationships/image" Target="../media/image11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 Id="rId3" Type="http://schemas.openxmlformats.org/officeDocument/2006/relationships/image" Target="../media/image122.png"/><Relationship Id="rId4" Type="http://schemas.openxmlformats.org/officeDocument/2006/relationships/image" Target="../media/image128.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127.png"/><Relationship Id="rId4" Type="http://schemas.openxmlformats.org/officeDocument/2006/relationships/image" Target="../media/image135.png"/><Relationship Id="rId5" Type="http://schemas.openxmlformats.org/officeDocument/2006/relationships/hyperlink" Target="https://international.pte.hu/mobility-programs/erasmus/study-guide" TargetMode="External"/><Relationship Id="rId6" Type="http://schemas.openxmlformats.org/officeDocument/2006/relationships/hyperlink" Target="https://international.pte.hu/mobility-programs/erasmus/faculty-coordinators" TargetMode="External"/><Relationship Id="rId7" Type="http://schemas.openxmlformats.org/officeDocument/2006/relationships/hyperlink" Target="https://international.pte.hu/mobility-programs/erasmus/erasmus-incoming-students"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 Id="rId3" Type="http://schemas.openxmlformats.org/officeDocument/2006/relationships/hyperlink" Target="http://counselling.pte.hu/" TargetMode="External"/><Relationship Id="rId4" Type="http://schemas.openxmlformats.org/officeDocument/2006/relationships/hyperlink" Target="mailto:buddy.esn.pecs@gmail.com" TargetMode="External"/><Relationship Id="rId5" Type="http://schemas.openxmlformats.org/officeDocument/2006/relationships/image" Target="../media/image132.png"/><Relationship Id="rId6" Type="http://schemas.openxmlformats.org/officeDocument/2006/relationships/image" Target="../media/image13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 Id="rId3" Type="http://schemas.openxmlformats.org/officeDocument/2006/relationships/image" Target="../media/image2.png"/><Relationship Id="rId4" Type="http://schemas.openxmlformats.org/officeDocument/2006/relationships/hyperlink" Target="https://international.pte.hu/current-students/information-about-services/sport#:~:text=The%20sports%20club%20of%20the%20University%20was%20founded%20in%201923," TargetMode="External"/><Relationship Id="rId5" Type="http://schemas.openxmlformats.org/officeDocument/2006/relationships/hyperlink" Target="https://tancolo.pte.hu/en" TargetMode="External"/><Relationship Id="rId6" Type="http://schemas.openxmlformats.org/officeDocument/2006/relationships/image" Target="../media/image136.jpg"/><Relationship Id="rId7" Type="http://schemas.openxmlformats.org/officeDocument/2006/relationships/image" Target="../media/image137.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129.png"/><Relationship Id="rId4" Type="http://schemas.openxmlformats.org/officeDocument/2006/relationships/image" Target="../media/image123.png"/><Relationship Id="rId5" Type="http://schemas.openxmlformats.org/officeDocument/2006/relationships/image" Target="../media/image130.png"/><Relationship Id="rId6" Type="http://schemas.openxmlformats.org/officeDocument/2006/relationships/image" Target="../media/image131.png"/><Relationship Id="rId7" Type="http://schemas.openxmlformats.org/officeDocument/2006/relationships/image" Target="../media/image13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6.xml"/><Relationship Id="rId3" Type="http://schemas.openxmlformats.org/officeDocument/2006/relationships/image" Target="../media/image143.png"/><Relationship Id="rId4" Type="http://schemas.openxmlformats.org/officeDocument/2006/relationships/image" Target="../media/image141.png"/><Relationship Id="rId5" Type="http://schemas.openxmlformats.org/officeDocument/2006/relationships/hyperlink" Target="mailto:international@pte.hu" TargetMode="External"/><Relationship Id="rId6" Type="http://schemas.openxmlformats.org/officeDocument/2006/relationships/hyperlink" Target="http://www.international.pte.hu/" TargetMode="External"/><Relationship Id="rId7" Type="http://schemas.openxmlformats.org/officeDocument/2006/relationships/hyperlink" Target="http://www.international.pte.hu/"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7.xml"/><Relationship Id="rId3" Type="http://schemas.openxmlformats.org/officeDocument/2006/relationships/image" Target="../media/image4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8.xml"/><Relationship Id="rId3" Type="http://schemas.openxmlformats.org/officeDocument/2006/relationships/image" Target="../media/image15.png"/><Relationship Id="rId4" Type="http://schemas.openxmlformats.org/officeDocument/2006/relationships/hyperlink" Target="mailto:study@uji.es" TargetMode="External"/><Relationship Id="rId9" Type="http://schemas.openxmlformats.org/officeDocument/2006/relationships/image" Target="../media/image144.png"/><Relationship Id="rId5" Type="http://schemas.openxmlformats.org/officeDocument/2006/relationships/hyperlink" Target="https://ujiapps.uji.es/sia/rest/publicacion/2024?urlRedirect=http://ujiapps.uji.es/sia/rest/publicacion/2024&amp;null" TargetMode="External"/><Relationship Id="rId6" Type="http://schemas.openxmlformats.org/officeDocument/2006/relationships/hyperlink" Target="https://ujiapps.uji.es/ade/rest/storage/F1QKUD3PC7X2VGV5ROSNPXBOGRIGZV0T" TargetMode="External"/><Relationship Id="rId7" Type="http://schemas.openxmlformats.org/officeDocument/2006/relationships/image" Target="../media/image142.jpg"/><Relationship Id="rId8" Type="http://schemas.openxmlformats.org/officeDocument/2006/relationships/image" Target="../media/image147.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9.xml"/><Relationship Id="rId3" Type="http://schemas.openxmlformats.org/officeDocument/2006/relationships/image" Target="../media/image15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1.png"/><Relationship Id="rId4" Type="http://schemas.openxmlformats.org/officeDocument/2006/relationships/image" Target="../media/image34.png"/><Relationship Id="rId5" Type="http://schemas.openxmlformats.org/officeDocument/2006/relationships/image" Target="../media/image3.png"/><Relationship Id="rId6" Type="http://schemas.openxmlformats.org/officeDocument/2006/relationships/image" Target="../media/image1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0.xml"/><Relationship Id="rId3" Type="http://schemas.openxmlformats.org/officeDocument/2006/relationships/image" Target="../media/image16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1.xml"/><Relationship Id="rId3" Type="http://schemas.openxmlformats.org/officeDocument/2006/relationships/image" Target="../media/image15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2.xml"/><Relationship Id="rId3" Type="http://schemas.openxmlformats.org/officeDocument/2006/relationships/image" Target="../media/image14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3.xml"/><Relationship Id="rId3" Type="http://schemas.openxmlformats.org/officeDocument/2006/relationships/image" Target="../media/image15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4.xml"/><Relationship Id="rId3" Type="http://schemas.openxmlformats.org/officeDocument/2006/relationships/image" Target="../media/image14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55.xml"/><Relationship Id="rId3" Type="http://schemas.openxmlformats.org/officeDocument/2006/relationships/hyperlink" Target="https://view.genial.ly/6037814445209a0da4e39155" TargetMode="External"/><Relationship Id="rId4" Type="http://schemas.openxmlformats.org/officeDocument/2006/relationships/image" Target="../media/image154.png"/><Relationship Id="rId5" Type="http://schemas.openxmlformats.org/officeDocument/2006/relationships/image" Target="../media/image144.png"/><Relationship Id="rId6" Type="http://schemas.openxmlformats.org/officeDocument/2006/relationships/hyperlink" Target="https://www.uji.es/visita/en/"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6.xml"/><Relationship Id="rId3" Type="http://schemas.openxmlformats.org/officeDocument/2006/relationships/image" Target="../media/image16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7.xml"/><Relationship Id="rId3" Type="http://schemas.openxmlformats.org/officeDocument/2006/relationships/image" Target="../media/image15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8.xml"/><Relationship Id="rId3" Type="http://schemas.openxmlformats.org/officeDocument/2006/relationships/image" Target="../media/image16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9.xml"/><Relationship Id="rId3" Type="http://schemas.openxmlformats.org/officeDocument/2006/relationships/image" Target="../media/image15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0.xml"/><Relationship Id="rId3" Type="http://schemas.openxmlformats.org/officeDocument/2006/relationships/hyperlink" Target="https://ujiapps.uji.es/ade/rest/storage/QK2YZRG4UVKQGZ8REUWRIXXRI9XQQYTE" TargetMode="External"/><Relationship Id="rId4" Type="http://schemas.openxmlformats.org/officeDocument/2006/relationships/image" Target="../media/image4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1.xml"/><Relationship Id="rId3" Type="http://schemas.openxmlformats.org/officeDocument/2006/relationships/image" Target="../media/image15.png"/><Relationship Id="rId4" Type="http://schemas.openxmlformats.org/officeDocument/2006/relationships/image" Target="../media/image3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2.xml"/><Relationship Id="rId3" Type="http://schemas.openxmlformats.org/officeDocument/2006/relationships/image" Target="../media/image160.png"/><Relationship Id="rId4" Type="http://schemas.openxmlformats.org/officeDocument/2006/relationships/image" Target="../media/image153.png"/><Relationship Id="rId5" Type="http://schemas.openxmlformats.org/officeDocument/2006/relationships/image" Target="../media/image152.png"/><Relationship Id="rId6" Type="http://schemas.openxmlformats.org/officeDocument/2006/relationships/image" Target="../media/image1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3.xml"/><Relationship Id="rId3" Type="http://schemas.openxmlformats.org/officeDocument/2006/relationships/image" Target="../media/image15.png"/><Relationship Id="rId4" Type="http://schemas.openxmlformats.org/officeDocument/2006/relationships/image" Target="../media/image155.png"/><Relationship Id="rId5" Type="http://schemas.openxmlformats.org/officeDocument/2006/relationships/image" Target="../media/image161.png"/><Relationship Id="rId6" Type="http://schemas.openxmlformats.org/officeDocument/2006/relationships/image" Target="../media/image159.png"/><Relationship Id="rId7" Type="http://schemas.openxmlformats.org/officeDocument/2006/relationships/image" Target="../media/image16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4.xml"/><Relationship Id="rId3" Type="http://schemas.openxmlformats.org/officeDocument/2006/relationships/hyperlink" Target="https://www.uni-potsdam.de/en/studium/studying/coursecatalogs" TargetMode="External"/><Relationship Id="rId4" Type="http://schemas.openxmlformats.org/officeDocument/2006/relationships/hyperlink" Target="https://www.uni-potsdam.de/en/isc/courses/language/dks" TargetMode="External"/><Relationship Id="rId9" Type="http://schemas.openxmlformats.org/officeDocument/2006/relationships/image" Target="../media/image167.png"/><Relationship Id="rId5" Type="http://schemas.openxmlformats.org/officeDocument/2006/relationships/hyperlink" Target="https://www.uni-potsdam.de/en/isc/courses/language/dks" TargetMode="External"/><Relationship Id="rId6" Type="http://schemas.openxmlformats.org/officeDocument/2006/relationships/hyperlink" Target="https://www.uni-potsdam.de/en/isc/courses/language/dks" TargetMode="External"/><Relationship Id="rId7" Type="http://schemas.openxmlformats.org/officeDocument/2006/relationships/hyperlink" Target="https://ees.zessko.uni-potsdam.de/angebote/aktueller_zeitraum/_DaF.html" TargetMode="External"/><Relationship Id="rId8" Type="http://schemas.openxmlformats.org/officeDocument/2006/relationships/hyperlink" Target="https://www.uni-potsdam.de/en/studium/dates-and-deadlines/important-dates-and-deadlines-during-your-studies" TargetMode="External"/><Relationship Id="rId10" Type="http://schemas.openxmlformats.org/officeDocument/2006/relationships/hyperlink" Target="mailto:wiebke.giese@uni-potsdam.de"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5.xml"/><Relationship Id="rId3" Type="http://schemas.openxmlformats.org/officeDocument/2006/relationships/image" Target="../media/image4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6.xml"/><Relationship Id="rId3" Type="http://schemas.openxmlformats.org/officeDocument/2006/relationships/hyperlink" Target="https://www.usn.no/english/academics/find-programmes/scandinavian-studies/" TargetMode="External"/><Relationship Id="rId4" Type="http://schemas.openxmlformats.org/officeDocument/2006/relationships/hyperlink" Target="mailto:incomingexchange@usn.no" TargetMode="External"/><Relationship Id="rId9" Type="http://schemas.openxmlformats.org/officeDocument/2006/relationships/image" Target="../media/image168.png"/><Relationship Id="rId5" Type="http://schemas.openxmlformats.org/officeDocument/2006/relationships/hyperlink" Target="mailto:educ@usn.no" TargetMode="External"/><Relationship Id="rId6" Type="http://schemas.openxmlformats.org/officeDocument/2006/relationships/image" Target="../media/image186.png"/><Relationship Id="rId7" Type="http://schemas.openxmlformats.org/officeDocument/2006/relationships/image" Target="../media/image169.png"/><Relationship Id="rId8" Type="http://schemas.openxmlformats.org/officeDocument/2006/relationships/image" Target="../media/image17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7.xml"/><Relationship Id="rId3" Type="http://schemas.openxmlformats.org/officeDocument/2006/relationships/image" Target="../media/image17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8.xml"/><Relationship Id="rId3" Type="http://schemas.openxmlformats.org/officeDocument/2006/relationships/image" Target="../media/image173.png"/><Relationship Id="rId4" Type="http://schemas.openxmlformats.org/officeDocument/2006/relationships/image" Target="../media/image168.png"/><Relationship Id="rId5" Type="http://schemas.openxmlformats.org/officeDocument/2006/relationships/image" Target="../media/image171.png"/><Relationship Id="rId6" Type="http://schemas.openxmlformats.org/officeDocument/2006/relationships/image" Target="../media/image42.png"/><Relationship Id="rId7" Type="http://schemas.openxmlformats.org/officeDocument/2006/relationships/hyperlink" Target="https://youtu.be/BrK6pTnuJWk" TargetMode="External"/><Relationship Id="rId8" Type="http://schemas.openxmlformats.org/officeDocument/2006/relationships/image" Target="../media/image17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9.xml"/><Relationship Id="rId3" Type="http://schemas.openxmlformats.org/officeDocument/2006/relationships/image" Target="../media/image182.png"/><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3.png"/><Relationship Id="rId4" Type="http://schemas.openxmlformats.org/officeDocument/2006/relationships/image" Target="../media/image3.png"/><Relationship Id="rId5" Type="http://schemas.openxmlformats.org/officeDocument/2006/relationships/image" Target="../media/image1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0.xml"/><Relationship Id="rId3" Type="http://schemas.openxmlformats.org/officeDocument/2006/relationships/image" Target="../media/image42.png"/><Relationship Id="rId4" Type="http://schemas.openxmlformats.org/officeDocument/2006/relationships/hyperlink" Target="https://www.usn.no/english/academics/find-programmes/scandinavian-studies/" TargetMode="External"/><Relationship Id="rId5" Type="http://schemas.openxmlformats.org/officeDocument/2006/relationships/image" Target="../media/image18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1.xml"/><Relationship Id="rId3" Type="http://schemas.openxmlformats.org/officeDocument/2006/relationships/hyperlink" Target="https://www.ssn.no/en/housing" TargetMode="External"/><Relationship Id="rId4" Type="http://schemas.openxmlformats.org/officeDocument/2006/relationships/image" Target="../media/image42.png"/><Relationship Id="rId5" Type="http://schemas.openxmlformats.org/officeDocument/2006/relationships/image" Target="../media/image178.png"/></Relationships>
</file>

<file path=ppt/slides/_rels/slide72.xml.rels><?xml version="1.0" encoding="UTF-8" standalone="yes"?><Relationships xmlns="http://schemas.openxmlformats.org/package/2006/relationships"><Relationship Id="rId20" Type="http://schemas.openxmlformats.org/officeDocument/2006/relationships/hyperlink" Target="mailto:educ@unica.it" TargetMode="External"/><Relationship Id="rId22" Type="http://schemas.openxmlformats.org/officeDocument/2006/relationships/hyperlink" Target="https://drive.google.com/file/d/1pFPKrfcAPLq4-O8-zSYCy5ykV2U_pCff/view?usp=sharing" TargetMode="External"/><Relationship Id="rId21" Type="http://schemas.openxmlformats.org/officeDocument/2006/relationships/hyperlink" Target="https://ujiapps.uji.es/sia/rest/publicacion/2023?urlRedirect=http://ujiapps.uji.es/sia/rest/publicacion/2023&amp;null" TargetMode="External"/><Relationship Id="rId24" Type="http://schemas.openxmlformats.org/officeDocument/2006/relationships/hyperlink" Target="mailto:study@uji.es" TargetMode="External"/><Relationship Id="rId23" Type="http://schemas.openxmlformats.org/officeDocument/2006/relationships/hyperlink" Target="https://ujiapps.uji.es/ade/rest/storage/L7RRMBIRM3UX8MDUGF7PWXZTDLVDIYTU" TargetMode="External"/><Relationship Id="rId1" Type="http://schemas.openxmlformats.org/officeDocument/2006/relationships/slideLayout" Target="../slideLayouts/slideLayout18.xml"/><Relationship Id="rId2" Type="http://schemas.openxmlformats.org/officeDocument/2006/relationships/notesSlide" Target="../notesSlides/notesSlide72.xml"/><Relationship Id="rId3" Type="http://schemas.openxmlformats.org/officeDocument/2006/relationships/image" Target="../media/image3.png"/><Relationship Id="rId4" Type="http://schemas.openxmlformats.org/officeDocument/2006/relationships/image" Target="../media/image15.png"/><Relationship Id="rId9" Type="http://schemas.openxmlformats.org/officeDocument/2006/relationships/hyperlink" Target="http://bit.ly/3F6Mftp" TargetMode="External"/><Relationship Id="rId26" Type="http://schemas.openxmlformats.org/officeDocument/2006/relationships/hyperlink" Target="mailto:wiebke.giese@uni-potsdam.de" TargetMode="External"/><Relationship Id="rId25" Type="http://schemas.openxmlformats.org/officeDocument/2006/relationships/hyperlink" Target="mailto:educ@usn.no" TargetMode="External"/><Relationship Id="rId5" Type="http://schemas.openxmlformats.org/officeDocument/2006/relationships/hyperlink" Target="https://formations.parisnanterre.fr/fr/formations-2024-2025/cours-ouverts-aux-etudiants-en-echange.html" TargetMode="External"/><Relationship Id="rId6" Type="http://schemas.openxmlformats.org/officeDocument/2006/relationships/hyperlink" Target="mailto:activites.educ@liste.parisnanterre.fr" TargetMode="External"/><Relationship Id="rId7" Type="http://schemas.openxmlformats.org/officeDocument/2006/relationships/hyperlink" Target="https://formations.univ-rennes.fr/" TargetMode="External"/><Relationship Id="rId8" Type="http://schemas.openxmlformats.org/officeDocument/2006/relationships/hyperlink" Target="https://formations.univ-rennes.fr/" TargetMode="External"/><Relationship Id="rId11" Type="http://schemas.openxmlformats.org/officeDocument/2006/relationships/hyperlink" Target="https://czs.muni.cz/en/student-from-abroad/international-student-guide/course-catalogue" TargetMode="External"/><Relationship Id="rId10" Type="http://schemas.openxmlformats.org/officeDocument/2006/relationships/hyperlink" Target="mailto:educ@univ-rennes.fr" TargetMode="External"/><Relationship Id="rId13" Type="http://schemas.openxmlformats.org/officeDocument/2006/relationships/hyperlink" Target="https://international.pte.hu/mobility-programs/erasmus/study-guide" TargetMode="External"/><Relationship Id="rId12" Type="http://schemas.openxmlformats.org/officeDocument/2006/relationships/hyperlink" Target="mailto:hutova@czs.muni.cz" TargetMode="External"/><Relationship Id="rId15" Type="http://schemas.openxmlformats.org/officeDocument/2006/relationships/hyperlink" Target="https://unica.coursecatalogue.cineca.it/" TargetMode="External"/><Relationship Id="rId14" Type="http://schemas.openxmlformats.org/officeDocument/2006/relationships/hyperlink" Target="mailto:educ@pte.hu" TargetMode="External"/><Relationship Id="rId17" Type="http://schemas.openxmlformats.org/officeDocument/2006/relationships/hyperlink" Target="https://unica.coursecatalogue.cineca.it/" TargetMode="External"/><Relationship Id="rId16" Type="http://schemas.openxmlformats.org/officeDocument/2006/relationships/hyperlink" Target="https://unica.coursecatalogue.cineca.it/" TargetMode="External"/><Relationship Id="rId19" Type="http://schemas.openxmlformats.org/officeDocument/2006/relationships/hyperlink" Target="https://web.unica.it/unica/protected/425962/0/def/ref/GNC93166/" TargetMode="External"/><Relationship Id="rId18" Type="http://schemas.openxmlformats.org/officeDocument/2006/relationships/hyperlink" Target="https://www.unica.it/unica/protected/405963/0/def/ref/GNC93166/"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3.xml"/><Relationship Id="rId3" Type="http://schemas.openxmlformats.org/officeDocument/2006/relationships/image" Target="../media/image3.png"/><Relationship Id="rId4" Type="http://schemas.openxmlformats.org/officeDocument/2006/relationships/image" Target="../media/image1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3.png"/><Relationship Id="rId4" Type="http://schemas.openxmlformats.org/officeDocument/2006/relationships/hyperlink" Target="https://czs.muni.cz/en/mu-student/study-placements/educ#educ-gap-year" TargetMode="External"/><Relationship Id="rId5" Type="http://schemas.openxmlformats.org/officeDocument/2006/relationships/hyperlink" Target="https://www.univ-rennes.fr/la-cesure-educ" TargetMode="External"/><Relationship Id="rId6" Type="http://schemas.openxmlformats.org/officeDocument/2006/relationships/hyperlink" Target="https://international.pte.hu/news/call-applications-gap-year-scholarship-20242025-academic-year-now-open" TargetMode="External"/><Relationship Id="rId7" Type="http://schemas.openxmlformats.org/officeDocument/2006/relationships/hyperlink" Target="https://web.unica.it/unica/it/educ_gap_sem_online.page" TargetMode="External"/><Relationship Id="rId8" Type="http://schemas.openxmlformats.org/officeDocument/2006/relationships/image" Target="../media/image1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5.xml"/><Relationship Id="rId3" Type="http://schemas.openxmlformats.org/officeDocument/2006/relationships/image" Target="../media/image181.png"/><Relationship Id="rId4" Type="http://schemas.openxmlformats.org/officeDocument/2006/relationships/image" Target="../media/image184.png"/><Relationship Id="rId9" Type="http://schemas.openxmlformats.org/officeDocument/2006/relationships/hyperlink" Target="mailto:educ@pte.hu" TargetMode="External"/><Relationship Id="rId5" Type="http://schemas.openxmlformats.org/officeDocument/2006/relationships/image" Target="../media/image3.png"/><Relationship Id="rId6" Type="http://schemas.openxmlformats.org/officeDocument/2006/relationships/image" Target="../media/image15.png"/><Relationship Id="rId7" Type="http://schemas.openxmlformats.org/officeDocument/2006/relationships/hyperlink" Target="mailto:hutova@czs.muni.cz" TargetMode="External"/><Relationship Id="rId8" Type="http://schemas.openxmlformats.org/officeDocument/2006/relationships/hyperlink" Target="mailto:educ@univ-rennes.fr" TargetMode="External"/><Relationship Id="rId10" Type="http://schemas.openxmlformats.org/officeDocument/2006/relationships/hyperlink" Target="mailto:educ@unica.it"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3.png"/><Relationship Id="rId4" Type="http://schemas.openxmlformats.org/officeDocument/2006/relationships/hyperlink" Target="https://educalliance.eu/student/whatwedo/gapyear" TargetMode="External"/><Relationship Id="rId9" Type="http://schemas.openxmlformats.org/officeDocument/2006/relationships/image" Target="../media/image15.png"/><Relationship Id="rId5" Type="http://schemas.openxmlformats.org/officeDocument/2006/relationships/hyperlink" Target="https://www.facebook.com/educunivercity/" TargetMode="External"/><Relationship Id="rId6" Type="http://schemas.openxmlformats.org/officeDocument/2006/relationships/hyperlink" Target="https://www.instagram.com/accounts/login/" TargetMode="External"/><Relationship Id="rId7" Type="http://schemas.openxmlformats.org/officeDocument/2006/relationships/hyperlink" Target="https://twitter.com/educunivercity?lang=fr" TargetMode="External"/><Relationship Id="rId8" Type="http://schemas.openxmlformats.org/officeDocument/2006/relationships/hyperlink" Target="https://www.linkedin.com/company/european-digital-univercity/" TargetMode="External"/><Relationship Id="rId11" Type="http://schemas.openxmlformats.org/officeDocument/2006/relationships/image" Target="../media/image179.png"/><Relationship Id="rId10" Type="http://schemas.openxmlformats.org/officeDocument/2006/relationships/image" Target="../media/image175.jpg"/><Relationship Id="rId13" Type="http://schemas.openxmlformats.org/officeDocument/2006/relationships/image" Target="../media/image185.png"/><Relationship Id="rId12" Type="http://schemas.openxmlformats.org/officeDocument/2006/relationships/image" Target="../media/image18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18.png"/><Relationship Id="rId4" Type="http://schemas.openxmlformats.org/officeDocument/2006/relationships/image" Target="../media/image15.png"/><Relationship Id="rId5"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15.png"/><Relationship Id="rId9" Type="http://schemas.openxmlformats.org/officeDocument/2006/relationships/image" Target="../media/image49.png"/><Relationship Id="rId5" Type="http://schemas.openxmlformats.org/officeDocument/2006/relationships/image" Target="../media/image36.png"/><Relationship Id="rId6" Type="http://schemas.openxmlformats.org/officeDocument/2006/relationships/image" Target="../media/image45.png"/><Relationship Id="rId7" Type="http://schemas.openxmlformats.org/officeDocument/2006/relationships/image" Target="../media/image41.png"/><Relationship Id="rId8" Type="http://schemas.openxmlformats.org/officeDocument/2006/relationships/image" Target="../media/image44.png"/><Relationship Id="rId11" Type="http://schemas.openxmlformats.org/officeDocument/2006/relationships/image" Target="../media/image37.png"/><Relationship Id="rId10" Type="http://schemas.openxmlformats.org/officeDocument/2006/relationships/image" Target="../media/image42.png"/><Relationship Id="rId12"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pic>
        <p:nvPicPr>
          <p:cNvPr id="416" name="Google Shape;416;p1"/>
          <p:cNvPicPr preferRelativeResize="0"/>
          <p:nvPr/>
        </p:nvPicPr>
        <p:blipFill rotWithShape="1">
          <a:blip r:embed="rId3">
            <a:alphaModFix/>
          </a:blip>
          <a:srcRect b="0" l="0" r="0" t="0"/>
          <a:stretch/>
        </p:blipFill>
        <p:spPr>
          <a:xfrm>
            <a:off x="0" y="0"/>
            <a:ext cx="2263400" cy="1550036"/>
          </a:xfrm>
          <a:prstGeom prst="rect">
            <a:avLst/>
          </a:prstGeom>
          <a:noFill/>
          <a:ln>
            <a:noFill/>
          </a:ln>
        </p:spPr>
      </p:pic>
      <p:pic>
        <p:nvPicPr>
          <p:cNvPr id="417" name="Google Shape;417;p1"/>
          <p:cNvPicPr preferRelativeResize="0"/>
          <p:nvPr/>
        </p:nvPicPr>
        <p:blipFill rotWithShape="1">
          <a:blip r:embed="rId4">
            <a:alphaModFix/>
          </a:blip>
          <a:srcRect b="0" l="0" r="0" t="0"/>
          <a:stretch/>
        </p:blipFill>
        <p:spPr>
          <a:xfrm>
            <a:off x="7360678" y="0"/>
            <a:ext cx="4831322" cy="6858000"/>
          </a:xfrm>
          <a:prstGeom prst="rect">
            <a:avLst/>
          </a:prstGeom>
          <a:noFill/>
          <a:ln>
            <a:noFill/>
          </a:ln>
        </p:spPr>
      </p:pic>
      <p:sp>
        <p:nvSpPr>
          <p:cNvPr id="418" name="Google Shape;418;p1"/>
          <p:cNvSpPr txBox="1"/>
          <p:nvPr/>
        </p:nvSpPr>
        <p:spPr>
          <a:xfrm>
            <a:off x="9293629" y="6201228"/>
            <a:ext cx="2535600" cy="5835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1800"/>
              <a:buFont typeface="Arial"/>
              <a:buNone/>
            </a:pPr>
            <a:r>
              <a:rPr b="1" i="0" lang="en-US" sz="1800" u="none" cap="none" strike="noStrike">
                <a:solidFill>
                  <a:schemeClr val="lt1"/>
                </a:solidFill>
                <a:latin typeface="Arial"/>
                <a:ea typeface="Arial"/>
                <a:cs typeface="Arial"/>
                <a:sym typeface="Arial"/>
              </a:rPr>
              <a:t>www.educalliance.eu</a:t>
            </a:r>
            <a:endParaRPr b="0" i="0" sz="1400" u="none" cap="none" strike="noStrike">
              <a:solidFill>
                <a:srgbClr val="000000"/>
              </a:solidFill>
              <a:latin typeface="Arial"/>
              <a:ea typeface="Arial"/>
              <a:cs typeface="Arial"/>
              <a:sym typeface="Arial"/>
            </a:endParaRPr>
          </a:p>
        </p:txBody>
      </p:sp>
      <p:pic>
        <p:nvPicPr>
          <p:cNvPr id="419" name="Google Shape;419;p1"/>
          <p:cNvPicPr preferRelativeResize="0"/>
          <p:nvPr/>
        </p:nvPicPr>
        <p:blipFill rotWithShape="1">
          <a:blip r:embed="rId5">
            <a:alphaModFix/>
          </a:blip>
          <a:srcRect b="0" l="0" r="0" t="0"/>
          <a:stretch/>
        </p:blipFill>
        <p:spPr>
          <a:xfrm>
            <a:off x="423150" y="5971900"/>
            <a:ext cx="2429300" cy="515666"/>
          </a:xfrm>
          <a:prstGeom prst="rect">
            <a:avLst/>
          </a:prstGeom>
          <a:noFill/>
          <a:ln>
            <a:noFill/>
          </a:ln>
        </p:spPr>
      </p:pic>
      <p:pic>
        <p:nvPicPr>
          <p:cNvPr id="420" name="Google Shape;420;p1"/>
          <p:cNvPicPr preferRelativeResize="0"/>
          <p:nvPr/>
        </p:nvPicPr>
        <p:blipFill rotWithShape="1">
          <a:blip r:embed="rId3">
            <a:alphaModFix/>
          </a:blip>
          <a:srcRect b="0" l="0" r="0" t="0"/>
          <a:stretch/>
        </p:blipFill>
        <p:spPr>
          <a:xfrm>
            <a:off x="34650" y="1"/>
            <a:ext cx="2535600" cy="1736454"/>
          </a:xfrm>
          <a:prstGeom prst="rect">
            <a:avLst/>
          </a:prstGeom>
          <a:noFill/>
          <a:ln>
            <a:noFill/>
          </a:ln>
        </p:spPr>
      </p:pic>
      <p:sp>
        <p:nvSpPr>
          <p:cNvPr id="421" name="Google Shape;421;p1"/>
          <p:cNvSpPr txBox="1"/>
          <p:nvPr>
            <p:ph idx="4294967295" type="ctrTitle"/>
          </p:nvPr>
        </p:nvSpPr>
        <p:spPr>
          <a:xfrm>
            <a:off x="257175" y="1736275"/>
            <a:ext cx="6840000" cy="21306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262626"/>
              </a:buClr>
              <a:buSzPts val="4320"/>
              <a:buFont typeface="Arial"/>
              <a:buNone/>
            </a:pPr>
            <a:r>
              <a:rPr b="1" i="0" lang="en-US" sz="3520" u="none" cap="none" strike="noStrike">
                <a:solidFill>
                  <a:srgbClr val="262626"/>
                </a:solidFill>
                <a:latin typeface="Arial"/>
                <a:ea typeface="Arial"/>
                <a:cs typeface="Arial"/>
                <a:sym typeface="Arial"/>
              </a:rPr>
              <a:t>Online information meeting for students applying for an </a:t>
            </a:r>
            <a:r>
              <a:rPr b="1" i="0" lang="en-US" sz="3520" u="none" cap="none" strike="noStrike">
                <a:solidFill>
                  <a:srgbClr val="F96E99"/>
                </a:solidFill>
                <a:latin typeface="Arial"/>
                <a:ea typeface="Arial"/>
                <a:cs typeface="Arial"/>
                <a:sym typeface="Arial"/>
              </a:rPr>
              <a:t>EDUC Gap semester </a:t>
            </a:r>
            <a:r>
              <a:rPr b="1" i="0" lang="en-US" sz="3520" u="none" cap="none" strike="noStrike">
                <a:solidFill>
                  <a:srgbClr val="262626"/>
                </a:solidFill>
                <a:latin typeface="Arial"/>
                <a:ea typeface="Arial"/>
                <a:cs typeface="Arial"/>
                <a:sym typeface="Arial"/>
              </a:rPr>
              <a:t>during the 2024-2025 </a:t>
            </a:r>
            <a:r>
              <a:rPr b="1" lang="en-US" sz="3520">
                <a:solidFill>
                  <a:srgbClr val="262626"/>
                </a:solidFill>
                <a:latin typeface="Arial"/>
                <a:ea typeface="Arial"/>
                <a:cs typeface="Arial"/>
                <a:sym typeface="Arial"/>
              </a:rPr>
              <a:t>Spring semester</a:t>
            </a:r>
            <a:r>
              <a:rPr b="1" i="0" lang="en-US" sz="3820" u="none" cap="none" strike="noStrike">
                <a:solidFill>
                  <a:srgbClr val="262626"/>
                </a:solidFill>
                <a:latin typeface="Arial"/>
                <a:ea typeface="Arial"/>
                <a:cs typeface="Arial"/>
                <a:sym typeface="Arial"/>
              </a:rPr>
              <a:t> </a:t>
            </a:r>
            <a:endParaRPr b="1" i="0" sz="3820" u="none" cap="none" strike="noStrike">
              <a:solidFill>
                <a:srgbClr val="262626"/>
              </a:solidFill>
              <a:latin typeface="Arial"/>
              <a:ea typeface="Arial"/>
              <a:cs typeface="Arial"/>
              <a:sym typeface="Arial"/>
            </a:endParaRPr>
          </a:p>
        </p:txBody>
      </p:sp>
      <p:sp>
        <p:nvSpPr>
          <p:cNvPr id="422" name="Google Shape;422;p1"/>
          <p:cNvSpPr txBox="1"/>
          <p:nvPr/>
        </p:nvSpPr>
        <p:spPr>
          <a:xfrm>
            <a:off x="1197175" y="4019551"/>
            <a:ext cx="55716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2200">
                <a:solidFill>
                  <a:schemeClr val="dk1"/>
                </a:solidFill>
                <a:latin typeface="Calibri"/>
                <a:ea typeface="Calibri"/>
                <a:cs typeface="Calibri"/>
                <a:sym typeface="Calibri"/>
              </a:rPr>
              <a:t>Thursday</a:t>
            </a:r>
            <a:r>
              <a:rPr b="0" i="0" lang="en-US" sz="2200" u="none" cap="none" strike="noStrike">
                <a:solidFill>
                  <a:schemeClr val="dk1"/>
                </a:solidFill>
                <a:latin typeface="Calibri"/>
                <a:ea typeface="Calibri"/>
                <a:cs typeface="Calibri"/>
                <a:sym typeface="Calibri"/>
              </a:rPr>
              <a:t>, </a:t>
            </a:r>
            <a:r>
              <a:rPr lang="en-US" sz="2200">
                <a:solidFill>
                  <a:schemeClr val="dk1"/>
                </a:solidFill>
                <a:latin typeface="Calibri"/>
                <a:ea typeface="Calibri"/>
                <a:cs typeface="Calibri"/>
                <a:sym typeface="Calibri"/>
              </a:rPr>
              <a:t>10th</a:t>
            </a:r>
            <a:r>
              <a:rPr b="0" i="0" lang="en-US" sz="2200" u="none" cap="none" strike="noStrike">
                <a:solidFill>
                  <a:schemeClr val="dk1"/>
                </a:solidFill>
                <a:latin typeface="Calibri"/>
                <a:ea typeface="Calibri"/>
                <a:cs typeface="Calibri"/>
                <a:sym typeface="Calibri"/>
              </a:rPr>
              <a:t> </a:t>
            </a:r>
            <a:r>
              <a:rPr lang="en-US" sz="2200">
                <a:solidFill>
                  <a:schemeClr val="dk1"/>
                </a:solidFill>
                <a:latin typeface="Calibri"/>
                <a:ea typeface="Calibri"/>
                <a:cs typeface="Calibri"/>
                <a:sym typeface="Calibri"/>
              </a:rPr>
              <a:t>October</a:t>
            </a:r>
            <a:r>
              <a:rPr b="0" i="0" lang="en-US" sz="2200" u="none" cap="none" strike="noStrike">
                <a:solidFill>
                  <a:schemeClr val="dk1"/>
                </a:solidFill>
                <a:latin typeface="Calibri"/>
                <a:ea typeface="Calibri"/>
                <a:cs typeface="Calibri"/>
                <a:sym typeface="Calibri"/>
              </a:rPr>
              <a:t>, 15:00 to 16:00 </a:t>
            </a:r>
            <a:endParaRPr b="0" i="0" sz="2200" u="none" cap="none" strike="noStrike">
              <a:solidFill>
                <a:schemeClr val="dk1"/>
              </a:solidFill>
              <a:latin typeface="Calibri"/>
              <a:ea typeface="Calibri"/>
              <a:cs typeface="Calibri"/>
              <a:sym typeface="Calibri"/>
            </a:endParaRPr>
          </a:p>
        </p:txBody>
      </p:sp>
      <p:sp>
        <p:nvSpPr>
          <p:cNvPr id="423" name="Google Shape;423;p1"/>
          <p:cNvSpPr txBox="1"/>
          <p:nvPr/>
        </p:nvSpPr>
        <p:spPr>
          <a:xfrm>
            <a:off x="868675" y="4583025"/>
            <a:ext cx="62286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Do not forget to turn your microphone off, you can ask your questions in the chat! </a:t>
            </a:r>
            <a:endParaRPr b="0" i="0" sz="1800" u="none" cap="none" strike="noStrike">
              <a:solidFill>
                <a:schemeClr val="dk1"/>
              </a:solidFill>
              <a:latin typeface="Calibri"/>
              <a:ea typeface="Calibri"/>
              <a:cs typeface="Calibri"/>
              <a:sym typeface="Calibri"/>
            </a:endParaRPr>
          </a:p>
        </p:txBody>
      </p:sp>
      <p:pic>
        <p:nvPicPr>
          <p:cNvPr id="424" name="Google Shape;424;p1"/>
          <p:cNvPicPr preferRelativeResize="0"/>
          <p:nvPr/>
        </p:nvPicPr>
        <p:blipFill rotWithShape="1">
          <a:blip r:embed="rId6">
            <a:alphaModFix/>
          </a:blip>
          <a:srcRect b="0" l="0" r="0" t="0"/>
          <a:stretch/>
        </p:blipFill>
        <p:spPr>
          <a:xfrm>
            <a:off x="181150" y="4735302"/>
            <a:ext cx="552450" cy="5905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pic>
        <p:nvPicPr>
          <p:cNvPr id="548" name="Google Shape;548;p9"/>
          <p:cNvPicPr preferRelativeResize="0"/>
          <p:nvPr/>
        </p:nvPicPr>
        <p:blipFill rotWithShape="1">
          <a:blip r:embed="rId3">
            <a:alphaModFix/>
          </a:blip>
          <a:srcRect b="0" l="0" r="0" t="0"/>
          <a:stretch/>
        </p:blipFill>
        <p:spPr>
          <a:xfrm>
            <a:off x="2641275" y="2689875"/>
            <a:ext cx="6909450" cy="1478250"/>
          </a:xfrm>
          <a:prstGeom prst="rect">
            <a:avLst/>
          </a:prstGeom>
          <a:noFill/>
          <a:ln>
            <a:noFill/>
          </a:ln>
        </p:spPr>
      </p:pic>
      <p:pic>
        <p:nvPicPr>
          <p:cNvPr id="549" name="Google Shape;549;p9"/>
          <p:cNvPicPr preferRelativeResize="0"/>
          <p:nvPr/>
        </p:nvPicPr>
        <p:blipFill rotWithShape="1">
          <a:blip r:embed="rId4">
            <a:alphaModFix/>
          </a:blip>
          <a:srcRect b="0" l="0" r="0" t="0"/>
          <a:stretch/>
        </p:blipFill>
        <p:spPr>
          <a:xfrm>
            <a:off x="5133301" y="5472567"/>
            <a:ext cx="1723950" cy="118061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pic>
        <p:nvPicPr>
          <p:cNvPr id="554" name="Google Shape;554;g3084597c652_0_0"/>
          <p:cNvPicPr preferRelativeResize="0"/>
          <p:nvPr/>
        </p:nvPicPr>
        <p:blipFill rotWithShape="1">
          <a:blip r:embed="rId3">
            <a:alphaModFix/>
          </a:blip>
          <a:srcRect b="0" l="0" r="0" t="0"/>
          <a:stretch/>
        </p:blipFill>
        <p:spPr>
          <a:xfrm>
            <a:off x="185277" y="399950"/>
            <a:ext cx="3091324" cy="661375"/>
          </a:xfrm>
          <a:prstGeom prst="rect">
            <a:avLst/>
          </a:prstGeom>
          <a:noFill/>
          <a:ln>
            <a:noFill/>
          </a:ln>
        </p:spPr>
      </p:pic>
      <p:sp>
        <p:nvSpPr>
          <p:cNvPr id="555" name="Google Shape;555;g3084597c652_0_0"/>
          <p:cNvSpPr txBox="1"/>
          <p:nvPr/>
        </p:nvSpPr>
        <p:spPr>
          <a:xfrm>
            <a:off x="3615170" y="433612"/>
            <a:ext cx="7835100" cy="273000"/>
          </a:xfrm>
          <a:prstGeom prst="rect">
            <a:avLst/>
          </a:prstGeom>
          <a:noFill/>
          <a:ln>
            <a:noFill/>
          </a:ln>
        </p:spPr>
        <p:txBody>
          <a:bodyPr anchorCtr="0" anchor="ctr" bIns="43650" lIns="43650" spcFirstLastPara="1" rIns="43650" wrap="square" tIns="43650">
            <a:spAutoFit/>
          </a:bodyPr>
          <a:lstStyle/>
          <a:p>
            <a:pPr indent="0" lvl="0" marL="0" marR="0" rtl="0" algn="l">
              <a:lnSpc>
                <a:spcPct val="100000"/>
              </a:lnSpc>
              <a:spcBef>
                <a:spcPts val="0"/>
              </a:spcBef>
              <a:spcAft>
                <a:spcPts val="0"/>
              </a:spcAft>
              <a:buClr>
                <a:srgbClr val="D8232A"/>
              </a:buClr>
              <a:buSzPts val="3400"/>
              <a:buFont typeface="Arial"/>
              <a:buNone/>
            </a:pPr>
            <a:r>
              <a:t/>
            </a:r>
            <a:endParaRPr b="0" i="0" sz="1200" u="none" cap="none" strike="noStrike">
              <a:solidFill>
                <a:srgbClr val="F96E99"/>
              </a:solidFill>
              <a:latin typeface="Arial"/>
              <a:ea typeface="Arial"/>
              <a:cs typeface="Arial"/>
              <a:sym typeface="Arial"/>
            </a:endParaRPr>
          </a:p>
        </p:txBody>
      </p:sp>
      <p:sp>
        <p:nvSpPr>
          <p:cNvPr id="556" name="Google Shape;556;g3084597c652_0_0"/>
          <p:cNvSpPr txBox="1"/>
          <p:nvPr/>
        </p:nvSpPr>
        <p:spPr>
          <a:xfrm>
            <a:off x="347675" y="1305575"/>
            <a:ext cx="9294000" cy="49275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b="1" lang="en-US" sz="2000">
                <a:solidFill>
                  <a:srgbClr val="D8232A"/>
                </a:solidFill>
                <a:latin typeface="Calibri"/>
                <a:ea typeface="Calibri"/>
                <a:cs typeface="Calibri"/>
                <a:sym typeface="Calibri"/>
              </a:rPr>
              <a:t>About UPN</a:t>
            </a:r>
            <a:endParaRPr sz="1800">
              <a:solidFill>
                <a:srgbClr val="D8232A"/>
              </a:solidFill>
              <a:latin typeface="Calibri"/>
              <a:ea typeface="Calibri"/>
              <a:cs typeface="Calibri"/>
              <a:sym typeface="Calibri"/>
            </a:endParaRPr>
          </a:p>
          <a:p>
            <a:pPr indent="-298450" lvl="0" marL="457200" rtl="0" algn="just">
              <a:spcBef>
                <a:spcPts val="0"/>
              </a:spcBef>
              <a:spcAft>
                <a:spcPts val="0"/>
              </a:spcAft>
              <a:buClr>
                <a:srgbClr val="D8232A"/>
              </a:buClr>
              <a:buSzPts val="1100"/>
              <a:buFont typeface="Calibri"/>
              <a:buChar char="●"/>
            </a:pPr>
            <a:r>
              <a:rPr b="1" lang="en-US" sz="1800">
                <a:solidFill>
                  <a:schemeClr val="dk1"/>
                </a:solidFill>
                <a:latin typeface="Calibri"/>
                <a:ea typeface="Calibri"/>
                <a:cs typeface="Calibri"/>
                <a:sym typeface="Calibri"/>
              </a:rPr>
              <a:t>One 32-hectare main campus in Nanterre</a:t>
            </a:r>
            <a:r>
              <a:rPr lang="en-US" sz="1800">
                <a:solidFill>
                  <a:schemeClr val="dk1"/>
                </a:solidFill>
                <a:latin typeface="Calibri"/>
                <a:ea typeface="Calibri"/>
                <a:cs typeface="Calibri"/>
                <a:sym typeface="Calibri"/>
              </a:rPr>
              <a:t> (including various sports installations) </a:t>
            </a:r>
            <a:endParaRPr sz="1800">
              <a:solidFill>
                <a:schemeClr val="dk1"/>
              </a:solidFill>
              <a:latin typeface="Calibri"/>
              <a:ea typeface="Calibri"/>
              <a:cs typeface="Calibri"/>
              <a:sym typeface="Calibri"/>
            </a:endParaRPr>
          </a:p>
          <a:p>
            <a:pPr indent="0" lvl="0" marL="457200" rtl="0" algn="just">
              <a:spcBef>
                <a:spcPts val="0"/>
              </a:spcBef>
              <a:spcAft>
                <a:spcPts val="0"/>
              </a:spcAft>
              <a:buNone/>
            </a:pPr>
            <a:r>
              <a:rPr lang="en-US" sz="1800">
                <a:solidFill>
                  <a:schemeClr val="dk1"/>
                </a:solidFill>
                <a:latin typeface="Calibri"/>
                <a:ea typeface="Calibri"/>
                <a:cs typeface="Calibri"/>
                <a:sym typeface="Calibri"/>
              </a:rPr>
              <a:t>+ Two additional sites in the western part of Paris</a:t>
            </a:r>
            <a:endParaRPr sz="1800">
              <a:solidFill>
                <a:schemeClr val="dk1"/>
              </a:solidFill>
              <a:latin typeface="Calibri"/>
              <a:ea typeface="Calibri"/>
              <a:cs typeface="Calibri"/>
              <a:sym typeface="Calibri"/>
            </a:endParaRPr>
          </a:p>
          <a:p>
            <a:pPr indent="0" lvl="0" marL="0" rtl="0" algn="just">
              <a:spcBef>
                <a:spcPts val="0"/>
              </a:spcBef>
              <a:spcAft>
                <a:spcPts val="0"/>
              </a:spcAft>
              <a:buNone/>
            </a:pPr>
            <a:r>
              <a:t/>
            </a:r>
            <a:endParaRPr sz="1800">
              <a:solidFill>
                <a:schemeClr val="dk1"/>
              </a:solidFill>
              <a:latin typeface="Calibri"/>
              <a:ea typeface="Calibri"/>
              <a:cs typeface="Calibri"/>
              <a:sym typeface="Calibri"/>
            </a:endParaRPr>
          </a:p>
          <a:p>
            <a:pPr indent="-298450" lvl="0" marL="457200" rtl="0" algn="just">
              <a:spcBef>
                <a:spcPts val="0"/>
              </a:spcBef>
              <a:spcAft>
                <a:spcPts val="0"/>
              </a:spcAft>
              <a:buClr>
                <a:srgbClr val="D8232A"/>
              </a:buClr>
              <a:buSzPts val="1100"/>
              <a:buFont typeface="Calibri"/>
              <a:buChar char="●"/>
            </a:pPr>
            <a:r>
              <a:rPr b="1" lang="en-US" sz="1800">
                <a:solidFill>
                  <a:schemeClr val="dk1"/>
                </a:solidFill>
                <a:latin typeface="Calibri"/>
                <a:ea typeface="Calibri"/>
                <a:cs typeface="Calibri"/>
                <a:sym typeface="Calibri"/>
              </a:rPr>
              <a:t>34.000 students</a:t>
            </a:r>
            <a:r>
              <a:rPr lang="en-US" sz="1800">
                <a:solidFill>
                  <a:schemeClr val="dk1"/>
                </a:solidFill>
                <a:latin typeface="Calibri"/>
                <a:ea typeface="Calibri"/>
                <a:cs typeface="Calibri"/>
                <a:sym typeface="Calibri"/>
              </a:rPr>
              <a:t> (including around 5590 international students)</a:t>
            </a:r>
            <a:endParaRPr sz="1800">
              <a:solidFill>
                <a:schemeClr val="dk1"/>
              </a:solidFill>
              <a:latin typeface="Calibri"/>
              <a:ea typeface="Calibri"/>
              <a:cs typeface="Calibri"/>
              <a:sym typeface="Calibri"/>
            </a:endParaRPr>
          </a:p>
          <a:p>
            <a:pPr indent="0" lvl="0" marL="0" rtl="0" algn="just">
              <a:spcBef>
                <a:spcPts val="0"/>
              </a:spcBef>
              <a:spcAft>
                <a:spcPts val="0"/>
              </a:spcAft>
              <a:buNone/>
            </a:pPr>
            <a:r>
              <a:t/>
            </a:r>
            <a:endParaRPr sz="1800">
              <a:solidFill>
                <a:schemeClr val="dk1"/>
              </a:solidFill>
              <a:latin typeface="Calibri"/>
              <a:ea typeface="Calibri"/>
              <a:cs typeface="Calibri"/>
              <a:sym typeface="Calibri"/>
            </a:endParaRPr>
          </a:p>
          <a:p>
            <a:pPr indent="-298450" lvl="0" marL="457200" rtl="0" algn="just">
              <a:spcBef>
                <a:spcPts val="0"/>
              </a:spcBef>
              <a:spcAft>
                <a:spcPts val="0"/>
              </a:spcAft>
              <a:buClr>
                <a:srgbClr val="D8232A"/>
              </a:buClr>
              <a:buSzPts val="1100"/>
              <a:buFont typeface="Calibri"/>
              <a:buChar char="●"/>
            </a:pPr>
            <a:r>
              <a:rPr lang="en-US" sz="1800">
                <a:solidFill>
                  <a:schemeClr val="dk1"/>
                </a:solidFill>
                <a:latin typeface="Calibri"/>
                <a:ea typeface="Calibri"/>
                <a:cs typeface="Calibri"/>
                <a:sym typeface="Calibri"/>
              </a:rPr>
              <a:t>Academic offer = </a:t>
            </a:r>
            <a:r>
              <a:rPr b="1" lang="en-US" sz="1800">
                <a:solidFill>
                  <a:schemeClr val="dk1"/>
                </a:solidFill>
                <a:latin typeface="Calibri"/>
                <a:ea typeface="Calibri"/>
                <a:cs typeface="Calibri"/>
                <a:sym typeface="Calibri"/>
              </a:rPr>
              <a:t>4 domains of studies</a:t>
            </a:r>
            <a:r>
              <a:rPr lang="en-US" sz="1800">
                <a:solidFill>
                  <a:schemeClr val="dk1"/>
                </a:solidFill>
                <a:latin typeface="Calibri"/>
                <a:ea typeface="Calibri"/>
                <a:cs typeface="Calibri"/>
                <a:sym typeface="Calibri"/>
              </a:rPr>
              <a:t>: Human and Social Sciences / Sciences, Technology, Health / Art, Humanities, Languages / Law, Economics, Business and Management</a:t>
            </a:r>
            <a:endParaRPr sz="1800">
              <a:solidFill>
                <a:schemeClr val="dk1"/>
              </a:solidFill>
              <a:latin typeface="Calibri"/>
              <a:ea typeface="Calibri"/>
              <a:cs typeface="Calibri"/>
              <a:sym typeface="Calibri"/>
            </a:endParaRPr>
          </a:p>
          <a:p>
            <a:pPr indent="0" lvl="0" marL="457200" rtl="0" algn="just">
              <a:spcBef>
                <a:spcPts val="0"/>
              </a:spcBef>
              <a:spcAft>
                <a:spcPts val="0"/>
              </a:spcAft>
              <a:buNone/>
            </a:pPr>
            <a:r>
              <a:t/>
            </a:r>
            <a:endParaRPr sz="1800">
              <a:solidFill>
                <a:schemeClr val="dk1"/>
              </a:solidFill>
              <a:latin typeface="Calibri"/>
              <a:ea typeface="Calibri"/>
              <a:cs typeface="Calibri"/>
              <a:sym typeface="Calibri"/>
            </a:endParaRPr>
          </a:p>
          <a:p>
            <a:pPr indent="-298450" lvl="0" marL="457200" rtl="0" algn="just">
              <a:spcBef>
                <a:spcPts val="0"/>
              </a:spcBef>
              <a:spcAft>
                <a:spcPts val="0"/>
              </a:spcAft>
              <a:buClr>
                <a:srgbClr val="D8232A"/>
              </a:buClr>
              <a:buSzPts val="1100"/>
              <a:buFont typeface="Calibri"/>
              <a:buChar char="●"/>
            </a:pPr>
            <a:r>
              <a:rPr b="1" lang="en-US" sz="1800">
                <a:solidFill>
                  <a:schemeClr val="dk1"/>
                </a:solidFill>
                <a:latin typeface="Calibri"/>
                <a:ea typeface="Calibri"/>
                <a:cs typeface="Calibri"/>
                <a:sym typeface="Calibri"/>
              </a:rPr>
              <a:t>10 faculties</a:t>
            </a:r>
            <a:endParaRPr b="1" sz="1800">
              <a:solidFill>
                <a:schemeClr val="dk1"/>
              </a:solidFill>
              <a:latin typeface="Calibri"/>
              <a:ea typeface="Calibri"/>
              <a:cs typeface="Calibri"/>
              <a:sym typeface="Calibri"/>
            </a:endParaRPr>
          </a:p>
          <a:p>
            <a:pPr indent="0" lvl="0" marL="0" rtl="0" algn="just">
              <a:spcBef>
                <a:spcPts val="0"/>
              </a:spcBef>
              <a:spcAft>
                <a:spcPts val="0"/>
              </a:spcAft>
              <a:buNone/>
            </a:pPr>
            <a:r>
              <a:t/>
            </a:r>
            <a:endParaRPr sz="1800">
              <a:solidFill>
                <a:schemeClr val="dk1"/>
              </a:solidFill>
              <a:latin typeface="Calibri"/>
              <a:ea typeface="Calibri"/>
              <a:cs typeface="Calibri"/>
              <a:sym typeface="Calibri"/>
            </a:endParaRPr>
          </a:p>
          <a:p>
            <a:pPr indent="-298450" lvl="0" marL="457200" rtl="0" algn="just">
              <a:spcBef>
                <a:spcPts val="0"/>
              </a:spcBef>
              <a:spcAft>
                <a:spcPts val="0"/>
              </a:spcAft>
              <a:buClr>
                <a:srgbClr val="D8232A"/>
              </a:buClr>
              <a:buSzPts val="1100"/>
              <a:buFont typeface="Calibri"/>
              <a:buChar char="●"/>
            </a:pPr>
            <a:r>
              <a:rPr lang="en-US" sz="1800">
                <a:solidFill>
                  <a:schemeClr val="dk1"/>
                </a:solidFill>
                <a:latin typeface="Calibri"/>
                <a:ea typeface="Calibri"/>
                <a:cs typeface="Calibri"/>
                <a:sym typeface="Calibri"/>
              </a:rPr>
              <a:t>Dates of the Spring semester: </a:t>
            </a:r>
            <a:r>
              <a:rPr b="1" lang="en-US" sz="1800">
                <a:solidFill>
                  <a:schemeClr val="dk1"/>
                </a:solidFill>
                <a:latin typeface="Calibri"/>
                <a:ea typeface="Calibri"/>
                <a:cs typeface="Calibri"/>
                <a:sym typeface="Calibri"/>
              </a:rPr>
              <a:t>20/01/2025 - 30/06/2025</a:t>
            </a: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indent="0" lvl="0" marL="0" rtl="0" algn="just">
              <a:spcBef>
                <a:spcPts val="0"/>
              </a:spcBef>
              <a:spcAft>
                <a:spcPts val="0"/>
              </a:spcAft>
              <a:buNone/>
            </a:pPr>
            <a:r>
              <a:t/>
            </a:r>
            <a:endParaRPr sz="1800">
              <a:solidFill>
                <a:schemeClr val="dk1"/>
              </a:solidFill>
              <a:latin typeface="Calibri"/>
              <a:ea typeface="Calibri"/>
              <a:cs typeface="Calibri"/>
              <a:sym typeface="Calibri"/>
            </a:endParaRPr>
          </a:p>
          <a:p>
            <a:pPr indent="-298450" lvl="0" marL="457200" rtl="0" algn="just">
              <a:spcBef>
                <a:spcPts val="0"/>
              </a:spcBef>
              <a:spcAft>
                <a:spcPts val="0"/>
              </a:spcAft>
              <a:buClr>
                <a:srgbClr val="D8232A"/>
              </a:buClr>
              <a:buSzPts val="1100"/>
              <a:buFont typeface="Calibri"/>
              <a:buChar char="●"/>
            </a:pPr>
            <a:r>
              <a:rPr b="1" lang="en-US" sz="1800">
                <a:solidFill>
                  <a:schemeClr val="dk1"/>
                </a:solidFill>
                <a:latin typeface="Calibri"/>
                <a:ea typeface="Calibri"/>
                <a:cs typeface="Calibri"/>
                <a:sym typeface="Calibri"/>
              </a:rPr>
              <a:t>Welcome Desk</a:t>
            </a:r>
            <a:r>
              <a:rPr lang="en-US" sz="1800">
                <a:solidFill>
                  <a:schemeClr val="dk1"/>
                </a:solidFill>
                <a:latin typeface="Calibri"/>
                <a:ea typeface="Calibri"/>
                <a:cs typeface="Calibri"/>
                <a:sym typeface="Calibri"/>
              </a:rPr>
              <a:t> to provide you with orientation support (registration, administrative formalities, accommodation). ⇔ For help with accommodation a request has to be made by 25.11.24.</a:t>
            </a:r>
            <a:endParaRPr sz="1800">
              <a:solidFill>
                <a:schemeClr val="dk1"/>
              </a:solidFill>
              <a:latin typeface="Calibri"/>
              <a:ea typeface="Calibri"/>
              <a:cs typeface="Calibri"/>
              <a:sym typeface="Calibri"/>
            </a:endParaRPr>
          </a:p>
          <a:p>
            <a:pPr indent="0" lvl="0" marL="0" rtl="0" algn="just">
              <a:spcBef>
                <a:spcPts val="0"/>
              </a:spcBef>
              <a:spcAft>
                <a:spcPts val="0"/>
              </a:spcAft>
              <a:buNone/>
            </a:pPr>
            <a:r>
              <a:t/>
            </a:r>
            <a:endParaRPr sz="1800">
              <a:solidFill>
                <a:schemeClr val="dk1"/>
              </a:solidFill>
              <a:latin typeface="Calibri"/>
              <a:ea typeface="Calibri"/>
              <a:cs typeface="Calibri"/>
              <a:sym typeface="Calibri"/>
            </a:endParaRPr>
          </a:p>
          <a:p>
            <a:pPr indent="-298450" lvl="0" marL="457200" rtl="0" algn="just">
              <a:spcBef>
                <a:spcPts val="0"/>
              </a:spcBef>
              <a:spcAft>
                <a:spcPts val="0"/>
              </a:spcAft>
              <a:buClr>
                <a:srgbClr val="D8232A"/>
              </a:buClr>
              <a:buSzPts val="1100"/>
              <a:buFont typeface="Calibri"/>
              <a:buChar char="●"/>
            </a:pPr>
            <a:r>
              <a:rPr lang="en-US" sz="1800">
                <a:solidFill>
                  <a:schemeClr val="dk1"/>
                </a:solidFill>
                <a:latin typeface="Calibri"/>
                <a:ea typeface="Calibri"/>
                <a:cs typeface="Calibri"/>
                <a:sym typeface="Calibri"/>
              </a:rPr>
              <a:t>Questions? Contact </a:t>
            </a:r>
            <a:r>
              <a:rPr lang="en-US" sz="1800" u="sng">
                <a:solidFill>
                  <a:schemeClr val="hlink"/>
                </a:solidFill>
                <a:latin typeface="Calibri"/>
                <a:ea typeface="Calibri"/>
                <a:cs typeface="Calibri"/>
                <a:sym typeface="Calibri"/>
                <a:hlinkClick r:id="rId4"/>
              </a:rPr>
              <a:t>activites.educ@liste.parisnanterre.fr</a:t>
            </a:r>
            <a:r>
              <a:rPr lang="en-US" sz="1800">
                <a:solidFill>
                  <a:schemeClr val="dk1"/>
                </a:solidFill>
                <a:latin typeface="Calibri"/>
                <a:ea typeface="Calibri"/>
                <a:cs typeface="Calibri"/>
                <a:sym typeface="Calibri"/>
              </a:rPr>
              <a:t> for more information!</a:t>
            </a:r>
            <a:endParaRPr sz="1800">
              <a:solidFill>
                <a:schemeClr val="dk1"/>
              </a:solidFill>
              <a:latin typeface="Calibri"/>
              <a:ea typeface="Calibri"/>
              <a:cs typeface="Calibri"/>
              <a:sym typeface="Calibri"/>
            </a:endParaRPr>
          </a:p>
          <a:p>
            <a:pPr indent="0" lvl="0" marL="0" rtl="0" algn="just">
              <a:spcBef>
                <a:spcPts val="0"/>
              </a:spcBef>
              <a:spcAft>
                <a:spcPts val="0"/>
              </a:spcAft>
              <a:buNone/>
            </a:pPr>
            <a:r>
              <a:t/>
            </a:r>
            <a:endParaRPr sz="1800">
              <a:solidFill>
                <a:schemeClr val="dk1"/>
              </a:solidFill>
              <a:latin typeface="Calibri"/>
              <a:ea typeface="Calibri"/>
              <a:cs typeface="Calibri"/>
              <a:sym typeface="Calibri"/>
            </a:endParaRPr>
          </a:p>
        </p:txBody>
      </p:sp>
      <p:cxnSp>
        <p:nvCxnSpPr>
          <p:cNvPr id="557" name="Google Shape;557;g3084597c652_0_0"/>
          <p:cNvCxnSpPr/>
          <p:nvPr/>
        </p:nvCxnSpPr>
        <p:spPr>
          <a:xfrm>
            <a:off x="9911950" y="1427550"/>
            <a:ext cx="10800" cy="4993500"/>
          </a:xfrm>
          <a:prstGeom prst="straightConnector1">
            <a:avLst/>
          </a:prstGeom>
          <a:noFill/>
          <a:ln cap="flat" cmpd="sng" w="28575">
            <a:solidFill>
              <a:srgbClr val="D8232A"/>
            </a:solidFill>
            <a:prstDash val="solid"/>
            <a:round/>
            <a:headEnd len="med" w="med" type="none"/>
            <a:tailEnd len="med" w="med" type="none"/>
          </a:ln>
        </p:spPr>
      </p:cxnSp>
      <p:sp>
        <p:nvSpPr>
          <p:cNvPr id="558" name="Google Shape;558;g3084597c652_0_0"/>
          <p:cNvSpPr txBox="1"/>
          <p:nvPr/>
        </p:nvSpPr>
        <p:spPr>
          <a:xfrm>
            <a:off x="10028625" y="3949300"/>
            <a:ext cx="1620000" cy="10467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spAutoFit/>
          </a:bodyPr>
          <a:lstStyle/>
          <a:p>
            <a:pPr indent="0" lvl="0" marL="0" rtl="0" algn="just">
              <a:spcBef>
                <a:spcPts val="0"/>
              </a:spcBef>
              <a:spcAft>
                <a:spcPts val="0"/>
              </a:spcAft>
              <a:buNone/>
            </a:pPr>
            <a:r>
              <a:rPr b="1" i="1" lang="en-US">
                <a:solidFill>
                  <a:srgbClr val="D8232A"/>
                </a:solidFill>
                <a:latin typeface="Calibri"/>
                <a:ea typeface="Calibri"/>
                <a:cs typeface="Calibri"/>
                <a:sym typeface="Calibri"/>
              </a:rPr>
              <a:t>Check out our course catalogue to find our courses offer!</a:t>
            </a:r>
            <a:endParaRPr sz="1800"/>
          </a:p>
        </p:txBody>
      </p:sp>
      <p:pic>
        <p:nvPicPr>
          <p:cNvPr id="559" name="Google Shape;559;g3084597c652_0_0"/>
          <p:cNvPicPr preferRelativeResize="0"/>
          <p:nvPr/>
        </p:nvPicPr>
        <p:blipFill rotWithShape="1">
          <a:blip r:embed="rId5">
            <a:alphaModFix/>
          </a:blip>
          <a:srcRect b="0" l="0" r="0" t="0"/>
          <a:stretch/>
        </p:blipFill>
        <p:spPr>
          <a:xfrm>
            <a:off x="6727212" y="246100"/>
            <a:ext cx="1611140" cy="983384"/>
          </a:xfrm>
          <a:prstGeom prst="rect">
            <a:avLst/>
          </a:prstGeom>
          <a:noFill/>
          <a:ln>
            <a:noFill/>
          </a:ln>
        </p:spPr>
      </p:pic>
      <p:pic>
        <p:nvPicPr>
          <p:cNvPr descr="Photo univ retouchee.jpg" id="560" name="Google Shape;560;g3084597c652_0_0"/>
          <p:cNvPicPr preferRelativeResize="0"/>
          <p:nvPr/>
        </p:nvPicPr>
        <p:blipFill rotWithShape="1">
          <a:blip r:embed="rId6">
            <a:alphaModFix/>
          </a:blip>
          <a:srcRect b="5917" l="1195" r="0" t="0"/>
          <a:stretch/>
        </p:blipFill>
        <p:spPr>
          <a:xfrm>
            <a:off x="9940311" y="246099"/>
            <a:ext cx="1611138" cy="983384"/>
          </a:xfrm>
          <a:prstGeom prst="rect">
            <a:avLst/>
          </a:prstGeom>
          <a:noFill/>
          <a:ln>
            <a:noFill/>
          </a:ln>
        </p:spPr>
      </p:pic>
      <p:pic>
        <p:nvPicPr>
          <p:cNvPr id="561" name="Google Shape;561;g3084597c652_0_0"/>
          <p:cNvPicPr preferRelativeResize="0"/>
          <p:nvPr/>
        </p:nvPicPr>
        <p:blipFill rotWithShape="1">
          <a:blip r:embed="rId7">
            <a:alphaModFix/>
          </a:blip>
          <a:srcRect b="0" l="0" r="0" t="0"/>
          <a:stretch/>
        </p:blipFill>
        <p:spPr>
          <a:xfrm>
            <a:off x="8327068" y="245274"/>
            <a:ext cx="1613261" cy="985026"/>
          </a:xfrm>
          <a:prstGeom prst="rect">
            <a:avLst/>
          </a:prstGeom>
          <a:noFill/>
          <a:ln>
            <a:noFill/>
          </a:ln>
        </p:spPr>
      </p:pic>
      <p:pic>
        <p:nvPicPr>
          <p:cNvPr id="562" name="Google Shape;562;g3084597c652_0_0"/>
          <p:cNvPicPr preferRelativeResize="0"/>
          <p:nvPr/>
        </p:nvPicPr>
        <p:blipFill rotWithShape="1">
          <a:blip r:embed="rId8">
            <a:alphaModFix/>
          </a:blip>
          <a:srcRect b="0" l="0" r="0" t="0"/>
          <a:stretch/>
        </p:blipFill>
        <p:spPr>
          <a:xfrm>
            <a:off x="3514125" y="246088"/>
            <a:ext cx="1611140" cy="983385"/>
          </a:xfrm>
          <a:prstGeom prst="rect">
            <a:avLst/>
          </a:prstGeom>
          <a:noFill/>
          <a:ln>
            <a:noFill/>
          </a:ln>
        </p:spPr>
      </p:pic>
      <p:pic>
        <p:nvPicPr>
          <p:cNvPr id="563" name="Google Shape;563;g3084597c652_0_0"/>
          <p:cNvPicPr preferRelativeResize="0"/>
          <p:nvPr/>
        </p:nvPicPr>
        <p:blipFill rotWithShape="1">
          <a:blip r:embed="rId9">
            <a:alphaModFix/>
          </a:blip>
          <a:srcRect b="0" l="0" r="0" t="0"/>
          <a:stretch/>
        </p:blipFill>
        <p:spPr>
          <a:xfrm>
            <a:off x="5116085" y="246110"/>
            <a:ext cx="1611139" cy="983385"/>
          </a:xfrm>
          <a:prstGeom prst="rect">
            <a:avLst/>
          </a:prstGeom>
          <a:noFill/>
          <a:ln>
            <a:noFill/>
          </a:ln>
        </p:spPr>
      </p:pic>
      <p:pic>
        <p:nvPicPr>
          <p:cNvPr id="564" name="Google Shape;564;g3084597c652_0_0"/>
          <p:cNvPicPr preferRelativeResize="0"/>
          <p:nvPr/>
        </p:nvPicPr>
        <p:blipFill>
          <a:blip r:embed="rId10">
            <a:alphaModFix/>
          </a:blip>
          <a:stretch>
            <a:fillRect/>
          </a:stretch>
        </p:blipFill>
        <p:spPr>
          <a:xfrm>
            <a:off x="10205176" y="2253475"/>
            <a:ext cx="1266899" cy="1266899"/>
          </a:xfrm>
          <a:prstGeom prst="rect">
            <a:avLst/>
          </a:prstGeom>
          <a:noFill/>
          <a:ln>
            <a:noFill/>
          </a:ln>
        </p:spPr>
      </p:pic>
      <p:pic>
        <p:nvPicPr>
          <p:cNvPr id="565" name="Google Shape;565;g3084597c652_0_0"/>
          <p:cNvPicPr preferRelativeResize="0"/>
          <p:nvPr/>
        </p:nvPicPr>
        <p:blipFill>
          <a:blip r:embed="rId11">
            <a:alphaModFix/>
          </a:blip>
          <a:stretch>
            <a:fillRect/>
          </a:stretch>
        </p:blipFill>
        <p:spPr>
          <a:xfrm>
            <a:off x="0" y="0"/>
            <a:ext cx="12192000" cy="685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69" name="Shape 569"/>
        <p:cNvGrpSpPr/>
        <p:nvPr/>
      </p:nvGrpSpPr>
      <p:grpSpPr>
        <a:xfrm>
          <a:off x="0" y="0"/>
          <a:ext cx="0" cy="0"/>
          <a:chOff x="0" y="0"/>
          <a:chExt cx="0" cy="0"/>
        </a:xfrm>
      </p:grpSpPr>
      <p:pic>
        <p:nvPicPr>
          <p:cNvPr id="570" name="Google Shape;570;p10"/>
          <p:cNvPicPr preferRelativeResize="0"/>
          <p:nvPr/>
        </p:nvPicPr>
        <p:blipFill rotWithShape="1">
          <a:blip r:embed="rId3">
            <a:alphaModFix/>
          </a:blip>
          <a:srcRect b="0" l="0" r="0" t="0"/>
          <a:stretch/>
        </p:blipFill>
        <p:spPr>
          <a:xfrm>
            <a:off x="185277" y="399950"/>
            <a:ext cx="3091324" cy="661375"/>
          </a:xfrm>
          <a:prstGeom prst="rect">
            <a:avLst/>
          </a:prstGeom>
          <a:noFill/>
          <a:ln>
            <a:noFill/>
          </a:ln>
        </p:spPr>
      </p:pic>
      <p:sp>
        <p:nvSpPr>
          <p:cNvPr id="571" name="Google Shape;571;p10"/>
          <p:cNvSpPr txBox="1"/>
          <p:nvPr/>
        </p:nvSpPr>
        <p:spPr>
          <a:xfrm>
            <a:off x="3845378" y="424938"/>
            <a:ext cx="7959900" cy="611400"/>
          </a:xfrm>
          <a:prstGeom prst="rect">
            <a:avLst/>
          </a:prstGeom>
          <a:noFill/>
          <a:ln>
            <a:noFill/>
          </a:ln>
        </p:spPr>
        <p:txBody>
          <a:bodyPr anchorCtr="0" anchor="ctr" bIns="43650" lIns="43650" spcFirstLastPara="1" rIns="43650" wrap="square" tIns="43650">
            <a:spAutoFit/>
          </a:bodyPr>
          <a:lstStyle/>
          <a:p>
            <a:pPr indent="0" lvl="0" marL="0" marR="0" rtl="0" algn="l">
              <a:lnSpc>
                <a:spcPct val="100000"/>
              </a:lnSpc>
              <a:spcBef>
                <a:spcPts val="0"/>
              </a:spcBef>
              <a:spcAft>
                <a:spcPts val="0"/>
              </a:spcAft>
              <a:buClr>
                <a:srgbClr val="D8232A"/>
              </a:buClr>
              <a:buSzPts val="3400"/>
              <a:buFont typeface="Arial"/>
              <a:buNone/>
            </a:pPr>
            <a:r>
              <a:rPr b="1" i="0" lang="en-US" sz="3400" u="none" cap="small" strike="noStrike">
                <a:solidFill>
                  <a:srgbClr val="F96E99"/>
                </a:solidFill>
                <a:latin typeface="Arial"/>
                <a:ea typeface="Arial"/>
                <a:cs typeface="Arial"/>
                <a:sym typeface="Arial"/>
              </a:rPr>
              <a:t>Location and history </a:t>
            </a:r>
            <a:endParaRPr b="0" i="0" sz="1200" u="none" cap="none" strike="noStrike">
              <a:solidFill>
                <a:srgbClr val="F96E99"/>
              </a:solidFill>
              <a:latin typeface="Arial"/>
              <a:ea typeface="Arial"/>
              <a:cs typeface="Arial"/>
              <a:sym typeface="Arial"/>
            </a:endParaRPr>
          </a:p>
        </p:txBody>
      </p:sp>
      <p:sp>
        <p:nvSpPr>
          <p:cNvPr id="572" name="Google Shape;572;p10"/>
          <p:cNvSpPr txBox="1"/>
          <p:nvPr/>
        </p:nvSpPr>
        <p:spPr>
          <a:xfrm>
            <a:off x="185275" y="1534175"/>
            <a:ext cx="6028500" cy="4660800"/>
          </a:xfrm>
          <a:prstGeom prst="rect">
            <a:avLst/>
          </a:prstGeom>
          <a:noFill/>
          <a:ln>
            <a:noFill/>
          </a:ln>
        </p:spPr>
        <p:txBody>
          <a:bodyPr anchorCtr="0" anchor="t" bIns="91425" lIns="91425" spcFirstLastPara="1" rIns="91425" wrap="square" tIns="91425">
            <a:spAutoFit/>
          </a:bodyPr>
          <a:lstStyle/>
          <a:p>
            <a:pPr indent="0" lvl="0" marL="0" marR="0" rtl="0" algn="just">
              <a:lnSpc>
                <a:spcPct val="11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4 campuses in the western part of Paris: </a:t>
            </a:r>
            <a:endParaRPr b="1" i="0" sz="1800" u="none" cap="none" strike="noStrike">
              <a:solidFill>
                <a:schemeClr val="dk1"/>
              </a:solidFill>
              <a:latin typeface="Arial"/>
              <a:ea typeface="Arial"/>
              <a:cs typeface="Arial"/>
              <a:sym typeface="Arial"/>
            </a:endParaRPr>
          </a:p>
          <a:p>
            <a:pPr indent="-342900" lvl="0" marL="457200" marR="0" rtl="0" algn="just">
              <a:lnSpc>
                <a:spcPct val="11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Main Campus in Nanterre of 32ha</a:t>
            </a:r>
            <a:r>
              <a:rPr b="1" i="0" lang="en-US" sz="1800" u="none" cap="none" strike="noStrike">
                <a:solidFill>
                  <a:schemeClr val="dk1"/>
                </a:solidFill>
                <a:latin typeface="Arial"/>
                <a:ea typeface="Arial"/>
                <a:cs typeface="Arial"/>
                <a:sym typeface="Arial"/>
              </a:rPr>
              <a:t> </a:t>
            </a:r>
            <a:endParaRPr b="0" i="0" sz="1800" u="none" cap="none" strike="noStrike">
              <a:solidFill>
                <a:schemeClr val="dk1"/>
              </a:solidFill>
              <a:latin typeface="Arial"/>
              <a:ea typeface="Arial"/>
              <a:cs typeface="Arial"/>
              <a:sym typeface="Arial"/>
            </a:endParaRPr>
          </a:p>
          <a:p>
            <a:pPr indent="-342900" lvl="0" marL="457200" marR="0" rtl="0" algn="just">
              <a:lnSpc>
                <a:spcPct val="11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Three more campuses (La Défense, Ville d’Avray, Saint-Cloud)</a:t>
            </a:r>
            <a:endParaRPr b="0" i="0" sz="1800" u="none" cap="none" strike="noStrike">
              <a:solidFill>
                <a:schemeClr val="dk1"/>
              </a:solidFill>
              <a:latin typeface="Arial"/>
              <a:ea typeface="Arial"/>
              <a:cs typeface="Arial"/>
              <a:sym typeface="Arial"/>
            </a:endParaRPr>
          </a:p>
          <a:p>
            <a:pPr indent="0" lvl="0" marL="0" marR="0" rtl="0" algn="just">
              <a:lnSpc>
                <a:spcPct val="11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just">
              <a:lnSpc>
                <a:spcPct val="11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World-famous alumni:</a:t>
            </a:r>
            <a:endParaRPr b="1" i="0" sz="1800" u="none" cap="none" strike="noStrike">
              <a:solidFill>
                <a:schemeClr val="dk1"/>
              </a:solidFill>
              <a:latin typeface="Arial"/>
              <a:ea typeface="Arial"/>
              <a:cs typeface="Arial"/>
              <a:sym typeface="Arial"/>
            </a:endParaRPr>
          </a:p>
          <a:p>
            <a:pPr indent="-342900" lvl="0" marL="457200" marR="0" rtl="0" algn="just">
              <a:lnSpc>
                <a:spcPct val="11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Former and current Presidents of France</a:t>
            </a:r>
            <a:endParaRPr b="0" i="0" sz="1800" u="none" cap="none" strike="noStrike">
              <a:solidFill>
                <a:schemeClr val="dk1"/>
              </a:solidFill>
              <a:latin typeface="Arial"/>
              <a:ea typeface="Arial"/>
              <a:cs typeface="Arial"/>
              <a:sym typeface="Arial"/>
            </a:endParaRPr>
          </a:p>
          <a:p>
            <a:pPr indent="0" lvl="0" marL="457200" marR="0" rtl="0" algn="just">
              <a:lnSpc>
                <a:spcPct val="11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Nicolas Sarkozy and Emmanuel Macron</a:t>
            </a:r>
            <a:endParaRPr b="0" i="0" sz="1800" u="none" cap="none" strike="noStrike">
              <a:solidFill>
                <a:schemeClr val="dk1"/>
              </a:solidFill>
              <a:latin typeface="Arial"/>
              <a:ea typeface="Arial"/>
              <a:cs typeface="Arial"/>
              <a:sym typeface="Arial"/>
            </a:endParaRPr>
          </a:p>
          <a:p>
            <a:pPr indent="-342900" lvl="0" marL="457200" marR="0" rtl="0" algn="just">
              <a:lnSpc>
                <a:spcPct val="11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IMF managing directors</a:t>
            </a:r>
            <a:endParaRPr b="0" i="0" sz="1800" u="none" cap="none" strike="noStrike">
              <a:solidFill>
                <a:schemeClr val="dk1"/>
              </a:solidFill>
              <a:latin typeface="Arial"/>
              <a:ea typeface="Arial"/>
              <a:cs typeface="Arial"/>
              <a:sym typeface="Arial"/>
            </a:endParaRPr>
          </a:p>
          <a:p>
            <a:pPr indent="0" lvl="0" marL="457200" marR="0" rtl="0" algn="just">
              <a:lnSpc>
                <a:spcPct val="11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Dominique Strauss-Kahn, Christine Lagarde</a:t>
            </a:r>
            <a:endParaRPr b="0" i="0" sz="1800" u="none" cap="none" strike="noStrike">
              <a:solidFill>
                <a:schemeClr val="dk1"/>
              </a:solidFill>
              <a:latin typeface="Arial"/>
              <a:ea typeface="Arial"/>
              <a:cs typeface="Arial"/>
              <a:sym typeface="Arial"/>
            </a:endParaRPr>
          </a:p>
          <a:p>
            <a:pPr indent="-342900" lvl="0" marL="457200" marR="0" rtl="0" algn="just">
              <a:lnSpc>
                <a:spcPct val="11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Musician David Guetta, etc.</a:t>
            </a:r>
            <a:endParaRPr b="0" i="0" sz="1800" u="none" cap="none" strike="noStrike">
              <a:solidFill>
                <a:schemeClr val="dk1"/>
              </a:solidFill>
              <a:latin typeface="Arial"/>
              <a:ea typeface="Arial"/>
              <a:cs typeface="Arial"/>
              <a:sym typeface="Arial"/>
            </a:endParaRPr>
          </a:p>
          <a:p>
            <a:pPr indent="0" lvl="0" marL="0" marR="0" rtl="0" algn="just">
              <a:lnSpc>
                <a:spcPct val="11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393700" lvl="0" marL="571500" marR="0" rtl="0" algn="l">
              <a:lnSpc>
                <a:spcPct val="110000"/>
              </a:lnSpc>
              <a:spcBef>
                <a:spcPts val="0"/>
              </a:spcBef>
              <a:spcAft>
                <a:spcPts val="0"/>
              </a:spcAft>
              <a:buClr>
                <a:schemeClr val="dk1"/>
              </a:buClr>
              <a:buSzPts val="2800"/>
              <a:buFont typeface="Arial"/>
              <a:buNone/>
            </a:pPr>
            <a:r>
              <a:t/>
            </a:r>
            <a:endParaRPr b="0" i="0" sz="3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73" name="Google Shape;573;p10"/>
          <p:cNvSpPr txBox="1"/>
          <p:nvPr/>
        </p:nvSpPr>
        <p:spPr>
          <a:xfrm>
            <a:off x="9602067" y="5536450"/>
            <a:ext cx="1975200" cy="972900"/>
          </a:xfrm>
          <a:prstGeom prst="rect">
            <a:avLst/>
          </a:prstGeom>
          <a:noFill/>
          <a:ln>
            <a:noFill/>
          </a:ln>
        </p:spPr>
        <p:txBody>
          <a:bodyPr anchorCtr="0" anchor="t" bIns="91425" lIns="91425" spcFirstLastPara="1" rIns="91425" wrap="square" tIns="91425">
            <a:spAutoFit/>
          </a:bodyPr>
          <a:lstStyle/>
          <a:p>
            <a:pPr indent="0" lvl="0" marL="0" marR="0" rtl="0" algn="l">
              <a:lnSpc>
                <a:spcPct val="110000"/>
              </a:lnSpc>
              <a:spcBef>
                <a:spcPts val="0"/>
              </a:spcBef>
              <a:spcAft>
                <a:spcPts val="0"/>
              </a:spcAft>
              <a:buClr>
                <a:srgbClr val="000000"/>
              </a:buClr>
              <a:buSzPts val="1800"/>
              <a:buFont typeface="Arial"/>
              <a:buNone/>
            </a:pPr>
            <a:r>
              <a:rPr b="1" i="0" lang="en-US" sz="1600" u="none" cap="none" strike="noStrike">
                <a:solidFill>
                  <a:schemeClr val="dk1"/>
                </a:solidFill>
                <a:latin typeface="Arial"/>
                <a:ea typeface="Arial"/>
                <a:cs typeface="Arial"/>
                <a:sym typeface="Arial"/>
              </a:rPr>
              <a:t>1964: Creation of the University Paris Nanterre</a:t>
            </a:r>
            <a:endParaRPr b="0" i="0" sz="1200" u="none" cap="none" strike="noStrike">
              <a:solidFill>
                <a:srgbClr val="000000"/>
              </a:solidFill>
              <a:latin typeface="Arial"/>
              <a:ea typeface="Arial"/>
              <a:cs typeface="Arial"/>
              <a:sym typeface="Arial"/>
            </a:endParaRPr>
          </a:p>
        </p:txBody>
      </p:sp>
      <p:pic>
        <p:nvPicPr>
          <p:cNvPr id="574" name="Google Shape;574;p10"/>
          <p:cNvPicPr preferRelativeResize="0"/>
          <p:nvPr/>
        </p:nvPicPr>
        <p:blipFill rotWithShape="1">
          <a:blip r:embed="rId4">
            <a:alphaModFix/>
          </a:blip>
          <a:srcRect b="0" l="0" r="0" t="0"/>
          <a:stretch/>
        </p:blipFill>
        <p:spPr>
          <a:xfrm>
            <a:off x="1621419" y="5076250"/>
            <a:ext cx="2423612" cy="1382100"/>
          </a:xfrm>
          <a:prstGeom prst="rect">
            <a:avLst/>
          </a:prstGeom>
          <a:noFill/>
          <a:ln>
            <a:noFill/>
          </a:ln>
        </p:spPr>
      </p:pic>
      <p:pic>
        <p:nvPicPr>
          <p:cNvPr id="575" name="Google Shape;575;p10"/>
          <p:cNvPicPr preferRelativeResize="0"/>
          <p:nvPr/>
        </p:nvPicPr>
        <p:blipFill rotWithShape="1">
          <a:blip r:embed="rId5">
            <a:alphaModFix/>
          </a:blip>
          <a:srcRect b="0" l="0" r="0" t="0"/>
          <a:stretch/>
        </p:blipFill>
        <p:spPr>
          <a:xfrm>
            <a:off x="7197875" y="954875"/>
            <a:ext cx="4325972" cy="4463650"/>
          </a:xfrm>
          <a:prstGeom prst="rect">
            <a:avLst/>
          </a:prstGeom>
          <a:noFill/>
          <a:ln>
            <a:noFill/>
          </a:ln>
        </p:spPr>
      </p:pic>
      <p:pic>
        <p:nvPicPr>
          <p:cNvPr descr="Photo univ retouchee.jpg" id="576" name="Google Shape;576;p10"/>
          <p:cNvPicPr preferRelativeResize="0"/>
          <p:nvPr/>
        </p:nvPicPr>
        <p:blipFill rotWithShape="1">
          <a:blip r:embed="rId6">
            <a:alphaModFix/>
          </a:blip>
          <a:srcRect b="5915" l="1195" r="0" t="0"/>
          <a:stretch/>
        </p:blipFill>
        <p:spPr>
          <a:xfrm>
            <a:off x="5426550" y="4133501"/>
            <a:ext cx="4097200" cy="260097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80" name="Shape 580"/>
        <p:cNvGrpSpPr/>
        <p:nvPr/>
      </p:nvGrpSpPr>
      <p:grpSpPr>
        <a:xfrm>
          <a:off x="0" y="0"/>
          <a:ext cx="0" cy="0"/>
          <a:chOff x="0" y="0"/>
          <a:chExt cx="0" cy="0"/>
        </a:xfrm>
      </p:grpSpPr>
      <p:pic>
        <p:nvPicPr>
          <p:cNvPr id="581" name="Google Shape;581;p11"/>
          <p:cNvPicPr preferRelativeResize="0"/>
          <p:nvPr/>
        </p:nvPicPr>
        <p:blipFill rotWithShape="1">
          <a:blip r:embed="rId3">
            <a:alphaModFix/>
          </a:blip>
          <a:srcRect b="0" l="0" r="0" t="0"/>
          <a:stretch/>
        </p:blipFill>
        <p:spPr>
          <a:xfrm>
            <a:off x="185277" y="399950"/>
            <a:ext cx="3091324" cy="661375"/>
          </a:xfrm>
          <a:prstGeom prst="rect">
            <a:avLst/>
          </a:prstGeom>
          <a:noFill/>
          <a:ln>
            <a:noFill/>
          </a:ln>
        </p:spPr>
      </p:pic>
      <p:sp>
        <p:nvSpPr>
          <p:cNvPr id="582" name="Google Shape;582;p11"/>
          <p:cNvSpPr txBox="1"/>
          <p:nvPr/>
        </p:nvSpPr>
        <p:spPr>
          <a:xfrm>
            <a:off x="3845378" y="424938"/>
            <a:ext cx="7959900" cy="611400"/>
          </a:xfrm>
          <a:prstGeom prst="rect">
            <a:avLst/>
          </a:prstGeom>
          <a:noFill/>
          <a:ln>
            <a:noFill/>
          </a:ln>
        </p:spPr>
        <p:txBody>
          <a:bodyPr anchorCtr="0" anchor="ctr" bIns="43650" lIns="43650" spcFirstLastPara="1" rIns="43650" wrap="square" tIns="43650">
            <a:spAutoFit/>
          </a:bodyPr>
          <a:lstStyle/>
          <a:p>
            <a:pPr indent="0" lvl="0" marL="0" marR="0" rtl="0" algn="l">
              <a:lnSpc>
                <a:spcPct val="100000"/>
              </a:lnSpc>
              <a:spcBef>
                <a:spcPts val="0"/>
              </a:spcBef>
              <a:spcAft>
                <a:spcPts val="0"/>
              </a:spcAft>
              <a:buClr>
                <a:srgbClr val="D8232A"/>
              </a:buClr>
              <a:buSzPts val="3400"/>
              <a:buFont typeface="Arial"/>
              <a:buNone/>
            </a:pPr>
            <a:r>
              <a:rPr b="1" i="0" lang="en-US" sz="3400" u="none" cap="small" strike="noStrike">
                <a:solidFill>
                  <a:srgbClr val="F96E99"/>
                </a:solidFill>
                <a:latin typeface="Arial"/>
                <a:ea typeface="Arial"/>
                <a:cs typeface="Arial"/>
                <a:sym typeface="Arial"/>
              </a:rPr>
              <a:t>Academic offer </a:t>
            </a:r>
            <a:endParaRPr b="0" i="0" sz="1200" u="none" cap="none" strike="noStrike">
              <a:solidFill>
                <a:srgbClr val="F96E99"/>
              </a:solidFill>
              <a:latin typeface="Arial"/>
              <a:ea typeface="Arial"/>
              <a:cs typeface="Arial"/>
              <a:sym typeface="Arial"/>
            </a:endParaRPr>
          </a:p>
        </p:txBody>
      </p:sp>
      <p:sp>
        <p:nvSpPr>
          <p:cNvPr id="583" name="Google Shape;583;p11"/>
          <p:cNvSpPr txBox="1"/>
          <p:nvPr/>
        </p:nvSpPr>
        <p:spPr>
          <a:xfrm>
            <a:off x="81375" y="1273425"/>
            <a:ext cx="3764100" cy="2635200"/>
          </a:xfrm>
          <a:prstGeom prst="rect">
            <a:avLst/>
          </a:prstGeom>
          <a:noFill/>
          <a:ln>
            <a:noFill/>
          </a:ln>
        </p:spPr>
        <p:txBody>
          <a:bodyPr anchorCtr="0" anchor="t" bIns="91425" lIns="91425" spcFirstLastPara="1" rIns="91425" wrap="square" tIns="91425">
            <a:spAutoFit/>
          </a:bodyPr>
          <a:lstStyle/>
          <a:p>
            <a:pPr indent="0" lvl="0" marL="0" marR="0" rtl="0" algn="ctr">
              <a:lnSpc>
                <a:spcPct val="110000"/>
              </a:lnSpc>
              <a:spcBef>
                <a:spcPts val="180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Academic offer</a:t>
            </a:r>
            <a:endParaRPr b="1" i="0" sz="1700" u="none" cap="none" strike="noStrike">
              <a:solidFill>
                <a:schemeClr val="dk1"/>
              </a:solidFill>
              <a:latin typeface="Arial"/>
              <a:ea typeface="Arial"/>
              <a:cs typeface="Arial"/>
              <a:sym typeface="Arial"/>
            </a:endParaRPr>
          </a:p>
          <a:p>
            <a:pPr indent="0" lvl="0" marL="0" marR="0" rtl="0" algn="l">
              <a:lnSpc>
                <a:spcPct val="110000"/>
              </a:lnSpc>
              <a:spcBef>
                <a:spcPts val="180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4 national domain of studies:</a:t>
            </a:r>
            <a:endParaRPr b="1" i="0" sz="1700" u="none" cap="none" strike="noStrike">
              <a:solidFill>
                <a:schemeClr val="dk1"/>
              </a:solidFill>
              <a:latin typeface="Arial"/>
              <a:ea typeface="Arial"/>
              <a:cs typeface="Arial"/>
              <a:sym typeface="Arial"/>
            </a:endParaRPr>
          </a:p>
          <a:p>
            <a:pPr indent="-336550" lvl="0" marL="457200" marR="0" rtl="0" algn="l">
              <a:lnSpc>
                <a:spcPct val="110000"/>
              </a:lnSpc>
              <a:spcBef>
                <a:spcPts val="180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Human and Social Sciences</a:t>
            </a:r>
            <a:endParaRPr b="0" i="0" sz="1700" u="none" cap="none" strike="noStrike">
              <a:solidFill>
                <a:schemeClr val="dk1"/>
              </a:solidFill>
              <a:latin typeface="Arial"/>
              <a:ea typeface="Arial"/>
              <a:cs typeface="Arial"/>
              <a:sym typeface="Arial"/>
            </a:endParaRPr>
          </a:p>
          <a:p>
            <a:pPr indent="-336550" lvl="0" marL="457200" marR="0" rtl="0" algn="l">
              <a:lnSpc>
                <a:spcPct val="110000"/>
              </a:lnSpc>
              <a:spcBef>
                <a:spcPts val="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Sciences, Technology, Health</a:t>
            </a:r>
            <a:endParaRPr b="0" i="0" sz="1700" u="none" cap="none" strike="noStrike">
              <a:solidFill>
                <a:schemeClr val="dk1"/>
              </a:solidFill>
              <a:latin typeface="Arial"/>
              <a:ea typeface="Arial"/>
              <a:cs typeface="Arial"/>
              <a:sym typeface="Arial"/>
            </a:endParaRPr>
          </a:p>
          <a:p>
            <a:pPr indent="-336550" lvl="0" marL="457200" marR="0" rtl="0" algn="l">
              <a:lnSpc>
                <a:spcPct val="110000"/>
              </a:lnSpc>
              <a:spcBef>
                <a:spcPts val="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Art, Humanities, Languages</a:t>
            </a:r>
            <a:endParaRPr b="0" i="0" sz="1700" u="none" cap="none" strike="noStrike">
              <a:solidFill>
                <a:schemeClr val="dk1"/>
              </a:solidFill>
              <a:latin typeface="Arial"/>
              <a:ea typeface="Arial"/>
              <a:cs typeface="Arial"/>
              <a:sym typeface="Arial"/>
            </a:endParaRPr>
          </a:p>
          <a:p>
            <a:pPr indent="-336550" lvl="0" marL="457200" marR="0" rtl="0" algn="l">
              <a:lnSpc>
                <a:spcPct val="110000"/>
              </a:lnSpc>
              <a:spcBef>
                <a:spcPts val="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Law, Economics, Business and Management</a:t>
            </a:r>
            <a:endParaRPr b="0" i="0" sz="1400" u="none" cap="none" strike="noStrike">
              <a:solidFill>
                <a:srgbClr val="000000"/>
              </a:solidFill>
              <a:latin typeface="Arial"/>
              <a:ea typeface="Arial"/>
              <a:cs typeface="Arial"/>
              <a:sym typeface="Arial"/>
            </a:endParaRPr>
          </a:p>
        </p:txBody>
      </p:sp>
      <p:pic>
        <p:nvPicPr>
          <p:cNvPr id="584" name="Google Shape;584;p11"/>
          <p:cNvPicPr preferRelativeResize="0"/>
          <p:nvPr/>
        </p:nvPicPr>
        <p:blipFill rotWithShape="1">
          <a:blip r:embed="rId4">
            <a:alphaModFix/>
          </a:blip>
          <a:srcRect b="0" l="0" r="0" t="0"/>
          <a:stretch/>
        </p:blipFill>
        <p:spPr>
          <a:xfrm>
            <a:off x="185275" y="4211100"/>
            <a:ext cx="3390899" cy="2255075"/>
          </a:xfrm>
          <a:prstGeom prst="rect">
            <a:avLst/>
          </a:prstGeom>
          <a:noFill/>
          <a:ln>
            <a:noFill/>
          </a:ln>
        </p:spPr>
      </p:pic>
      <p:pic>
        <p:nvPicPr>
          <p:cNvPr id="585" name="Google Shape;585;p11"/>
          <p:cNvPicPr preferRelativeResize="0"/>
          <p:nvPr/>
        </p:nvPicPr>
        <p:blipFill rotWithShape="1">
          <a:blip r:embed="rId5">
            <a:alphaModFix/>
          </a:blip>
          <a:srcRect b="1861" l="4939" r="7792" t="5537"/>
          <a:stretch/>
        </p:blipFill>
        <p:spPr>
          <a:xfrm>
            <a:off x="3802975" y="976025"/>
            <a:ext cx="7817852" cy="5881974"/>
          </a:xfrm>
          <a:prstGeom prst="rect">
            <a:avLst/>
          </a:prstGeom>
          <a:noFill/>
          <a:ln>
            <a:noFill/>
          </a:ln>
        </p:spPr>
      </p:pic>
      <p:sp>
        <p:nvSpPr>
          <p:cNvPr id="586" name="Google Shape;586;p11"/>
          <p:cNvSpPr txBox="1"/>
          <p:nvPr/>
        </p:nvSpPr>
        <p:spPr>
          <a:xfrm>
            <a:off x="3663275" y="1116550"/>
            <a:ext cx="1144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90" name="Shape 590"/>
        <p:cNvGrpSpPr/>
        <p:nvPr/>
      </p:nvGrpSpPr>
      <p:grpSpPr>
        <a:xfrm>
          <a:off x="0" y="0"/>
          <a:ext cx="0" cy="0"/>
          <a:chOff x="0" y="0"/>
          <a:chExt cx="0" cy="0"/>
        </a:xfrm>
      </p:grpSpPr>
      <p:pic>
        <p:nvPicPr>
          <p:cNvPr id="591" name="Google Shape;591;p12"/>
          <p:cNvPicPr preferRelativeResize="0"/>
          <p:nvPr/>
        </p:nvPicPr>
        <p:blipFill rotWithShape="1">
          <a:blip r:embed="rId3">
            <a:alphaModFix/>
          </a:blip>
          <a:srcRect b="0" l="0" r="0" t="0"/>
          <a:stretch/>
        </p:blipFill>
        <p:spPr>
          <a:xfrm>
            <a:off x="185277" y="399950"/>
            <a:ext cx="3091324" cy="661375"/>
          </a:xfrm>
          <a:prstGeom prst="rect">
            <a:avLst/>
          </a:prstGeom>
          <a:noFill/>
          <a:ln>
            <a:noFill/>
          </a:ln>
        </p:spPr>
      </p:pic>
      <p:sp>
        <p:nvSpPr>
          <p:cNvPr id="592" name="Google Shape;592;p12"/>
          <p:cNvSpPr txBox="1"/>
          <p:nvPr/>
        </p:nvSpPr>
        <p:spPr>
          <a:xfrm>
            <a:off x="3845378" y="424938"/>
            <a:ext cx="7959900" cy="611400"/>
          </a:xfrm>
          <a:prstGeom prst="rect">
            <a:avLst/>
          </a:prstGeom>
          <a:noFill/>
          <a:ln>
            <a:noFill/>
          </a:ln>
        </p:spPr>
        <p:txBody>
          <a:bodyPr anchorCtr="0" anchor="ctr" bIns="43650" lIns="43650" spcFirstLastPara="1" rIns="43650" wrap="square" tIns="43650">
            <a:spAutoFit/>
          </a:bodyPr>
          <a:lstStyle/>
          <a:p>
            <a:pPr indent="0" lvl="0" marL="0" marR="0" rtl="0" algn="l">
              <a:lnSpc>
                <a:spcPct val="100000"/>
              </a:lnSpc>
              <a:spcBef>
                <a:spcPts val="0"/>
              </a:spcBef>
              <a:spcAft>
                <a:spcPts val="0"/>
              </a:spcAft>
              <a:buClr>
                <a:srgbClr val="D8232A"/>
              </a:buClr>
              <a:buSzPts val="3400"/>
              <a:buFont typeface="Arial"/>
              <a:buNone/>
            </a:pPr>
            <a:r>
              <a:rPr b="1" i="0" lang="en-US" sz="3400" u="none" cap="small" strike="noStrike">
                <a:solidFill>
                  <a:srgbClr val="F96E99"/>
                </a:solidFill>
                <a:latin typeface="Arial"/>
                <a:ea typeface="Arial"/>
                <a:cs typeface="Arial"/>
                <a:sym typeface="Arial"/>
              </a:rPr>
              <a:t>Cultural and sports offer </a:t>
            </a:r>
            <a:endParaRPr b="0" i="0" sz="1200" u="none" cap="none" strike="noStrike">
              <a:solidFill>
                <a:srgbClr val="F96E99"/>
              </a:solidFill>
              <a:latin typeface="Arial"/>
              <a:ea typeface="Arial"/>
              <a:cs typeface="Arial"/>
              <a:sym typeface="Arial"/>
            </a:endParaRPr>
          </a:p>
        </p:txBody>
      </p:sp>
      <p:sp>
        <p:nvSpPr>
          <p:cNvPr id="593" name="Google Shape;593;p12"/>
          <p:cNvSpPr txBox="1"/>
          <p:nvPr/>
        </p:nvSpPr>
        <p:spPr>
          <a:xfrm>
            <a:off x="185275" y="1166175"/>
            <a:ext cx="7740300" cy="5430300"/>
          </a:xfrm>
          <a:prstGeom prst="rect">
            <a:avLst/>
          </a:prstGeom>
          <a:noFill/>
          <a:ln>
            <a:noFill/>
          </a:ln>
        </p:spPr>
        <p:txBody>
          <a:bodyPr anchorCtr="0" anchor="t" bIns="91425" lIns="91425" spcFirstLastPara="1" rIns="91425" wrap="square" tIns="91425">
            <a:spAutoFit/>
          </a:bodyPr>
          <a:lstStyle/>
          <a:p>
            <a:pPr indent="0" lvl="0" marL="0" marR="0" rtl="0" algn="l">
              <a:lnSpc>
                <a:spcPct val="11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Cultural activities:</a:t>
            </a:r>
            <a:endParaRPr b="1" i="0" sz="1800" u="none" cap="none" strike="noStrike">
              <a:solidFill>
                <a:schemeClr val="dk1"/>
              </a:solidFill>
              <a:latin typeface="Arial"/>
              <a:ea typeface="Arial"/>
              <a:cs typeface="Arial"/>
              <a:sym typeface="Arial"/>
            </a:endParaRPr>
          </a:p>
          <a:p>
            <a:pPr indent="0" lvl="0" marL="0" marR="0" rtl="0" algn="l">
              <a:lnSpc>
                <a:spcPct val="11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Take part in cultural or artistic activities or, attend a wide range of shows throughout the year!</a:t>
            </a:r>
            <a:endParaRPr b="0" i="0" sz="1800" u="none" cap="none" strike="noStrike">
              <a:solidFill>
                <a:schemeClr val="dk1"/>
              </a:solidFill>
              <a:latin typeface="Arial"/>
              <a:ea typeface="Arial"/>
              <a:cs typeface="Arial"/>
              <a:sym typeface="Arial"/>
            </a:endParaRPr>
          </a:p>
          <a:p>
            <a:pPr indent="0" lvl="0" marL="0" marR="0" rtl="0" algn="l">
              <a:lnSpc>
                <a:spcPct val="11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 Many cultural events offered by our cultural center : ACA².</a:t>
            </a:r>
            <a:endParaRPr b="0" i="0" sz="1800" u="none" cap="none" strike="noStrike">
              <a:solidFill>
                <a:schemeClr val="dk1"/>
              </a:solidFill>
              <a:latin typeface="Arial"/>
              <a:ea typeface="Arial"/>
              <a:cs typeface="Arial"/>
              <a:sym typeface="Arial"/>
            </a:endParaRPr>
          </a:p>
          <a:p>
            <a:pPr indent="0" lvl="0" marL="0" marR="0" rtl="0" algn="l">
              <a:lnSpc>
                <a:spcPct val="11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1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Activities: music, cinema, photography, theatre, street art…</a:t>
            </a:r>
            <a:endParaRPr b="0" i="0" sz="1800" u="none" cap="none" strike="noStrike">
              <a:solidFill>
                <a:schemeClr val="dk1"/>
              </a:solidFill>
              <a:latin typeface="Arial"/>
              <a:ea typeface="Arial"/>
              <a:cs typeface="Arial"/>
              <a:sym typeface="Arial"/>
            </a:endParaRPr>
          </a:p>
          <a:p>
            <a:pPr indent="0" lvl="0" marL="0" marR="0" rtl="0" algn="l">
              <a:lnSpc>
                <a:spcPct val="11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Events: festivals, concerts, projections, exhibitions...</a:t>
            </a:r>
            <a:endParaRPr b="0" i="0" sz="1800" u="none" cap="none" strike="noStrike">
              <a:solidFill>
                <a:schemeClr val="dk1"/>
              </a:solidFill>
              <a:latin typeface="Arial"/>
              <a:ea typeface="Arial"/>
              <a:cs typeface="Arial"/>
              <a:sym typeface="Arial"/>
            </a:endParaRPr>
          </a:p>
          <a:p>
            <a:pPr indent="0" lvl="0" marL="0" marR="0" rtl="0" algn="l">
              <a:lnSpc>
                <a:spcPct val="11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1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Sports activities:</a:t>
            </a:r>
            <a:endParaRPr b="1" i="0" sz="1800" u="none" cap="none" strike="noStrike">
              <a:solidFill>
                <a:schemeClr val="dk1"/>
              </a:solidFill>
              <a:latin typeface="Arial"/>
              <a:ea typeface="Arial"/>
              <a:cs typeface="Arial"/>
              <a:sym typeface="Arial"/>
            </a:endParaRPr>
          </a:p>
          <a:p>
            <a:pPr indent="0" lvl="0" marL="0" marR="0" rtl="0" algn="l">
              <a:lnSpc>
                <a:spcPct val="11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The SUAPS Sports Association offers a wide range of physical and sports activities, both for teams and individuals:</a:t>
            </a:r>
            <a:endParaRPr b="0" i="0" sz="1800" u="none" cap="none" strike="noStrike">
              <a:solidFill>
                <a:schemeClr val="dk1"/>
              </a:solidFill>
              <a:latin typeface="Arial"/>
              <a:ea typeface="Arial"/>
              <a:cs typeface="Arial"/>
              <a:sym typeface="Arial"/>
            </a:endParaRPr>
          </a:p>
          <a:p>
            <a:pPr indent="-317500" lvl="0" marL="457200" marR="0" rtl="0" algn="l">
              <a:lnSpc>
                <a:spcPct val="110000"/>
              </a:lnSpc>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Swimming, diving, aqua-bike, water aerobics … Football, rugby, volleyball, basketball, handball, futsal … African dance, salsa, west coast swing, tango, hip-hop … Judo, jiu-jitsu, boxing, self-defence … Zumba, abs, step, cardio hit … Cross-fit, weightlifting, athletics … Tennis, table tennis, badminton … Climbing, archery, acrobatics, circus arts …ETC.</a:t>
            </a:r>
            <a:endParaRPr b="0" i="0" sz="1400" u="none" cap="none" strike="noStrike">
              <a:solidFill>
                <a:schemeClr val="dk1"/>
              </a:solidFill>
              <a:latin typeface="Arial"/>
              <a:ea typeface="Arial"/>
              <a:cs typeface="Arial"/>
              <a:sym typeface="Arial"/>
            </a:endParaRPr>
          </a:p>
          <a:p>
            <a:pPr indent="0" lvl="0" marL="0" marR="0" rtl="0" algn="l">
              <a:lnSpc>
                <a:spcPct val="11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10000"/>
              </a:lnSpc>
              <a:spcBef>
                <a:spcPts val="0"/>
              </a:spcBef>
              <a:spcAft>
                <a:spcPts val="0"/>
              </a:spcAft>
              <a:buClr>
                <a:srgbClr val="000000"/>
              </a:buClr>
              <a:buSzPts val="1600"/>
              <a:buFont typeface="Arial"/>
              <a:buNone/>
            </a:pPr>
            <a:r>
              <a:rPr b="1" i="0" lang="en-US" sz="1600" u="none" cap="none" strike="noStrike">
                <a:solidFill>
                  <a:schemeClr val="dk1"/>
                </a:solidFill>
                <a:latin typeface="Arial"/>
                <a:ea typeface="Arial"/>
                <a:cs typeface="Arial"/>
                <a:sym typeface="Arial"/>
              </a:rPr>
              <a:t>Check the </a:t>
            </a:r>
            <a:r>
              <a:rPr b="1" i="0" lang="en-US" sz="1600" u="sng" cap="none" strike="noStrike">
                <a:solidFill>
                  <a:schemeClr val="hlink"/>
                </a:solidFill>
                <a:latin typeface="Arial"/>
                <a:ea typeface="Arial"/>
                <a:cs typeface="Arial"/>
                <a:sym typeface="Arial"/>
                <a:hlinkClick r:id="rId4"/>
              </a:rPr>
              <a:t>Paris Nanterre International student guide</a:t>
            </a:r>
            <a:r>
              <a:rPr b="1" i="0" lang="en-US" sz="1600" u="none" cap="none" strike="noStrike">
                <a:solidFill>
                  <a:schemeClr val="dk1"/>
                </a:solidFill>
                <a:latin typeface="Arial"/>
                <a:ea typeface="Arial"/>
                <a:cs typeface="Arial"/>
                <a:sym typeface="Arial"/>
              </a:rPr>
              <a:t> for more information</a:t>
            </a:r>
            <a:r>
              <a:rPr b="0" i="0" lang="en-US" sz="1400" u="none" cap="none" strike="noStrike">
                <a:solidFill>
                  <a:schemeClr val="dk1"/>
                </a:solidFill>
                <a:latin typeface="Arial"/>
                <a:ea typeface="Arial"/>
                <a:cs typeface="Arial"/>
                <a:sym typeface="Arial"/>
              </a:rPr>
              <a:t> </a:t>
            </a:r>
            <a:r>
              <a:rPr b="0" i="0" lang="en-US" sz="1300" u="none" cap="none" strike="noStrike">
                <a:solidFill>
                  <a:schemeClr val="dk1"/>
                </a:solidFill>
                <a:latin typeface="Arial"/>
                <a:ea typeface="Arial"/>
                <a:cs typeface="Arial"/>
                <a:sym typeface="Arial"/>
              </a:rPr>
              <a:t>(Learning French, university libraries, where to eat, organisation of the academic year and so on)</a:t>
            </a:r>
            <a:endParaRPr b="0" i="0" sz="1300" u="none" cap="none" strike="noStrike">
              <a:solidFill>
                <a:schemeClr val="dk1"/>
              </a:solidFill>
              <a:latin typeface="Arial"/>
              <a:ea typeface="Arial"/>
              <a:cs typeface="Arial"/>
              <a:sym typeface="Arial"/>
            </a:endParaRPr>
          </a:p>
        </p:txBody>
      </p:sp>
      <p:pic>
        <p:nvPicPr>
          <p:cNvPr id="594" name="Google Shape;594;p12"/>
          <p:cNvPicPr preferRelativeResize="0"/>
          <p:nvPr/>
        </p:nvPicPr>
        <p:blipFill rotWithShape="1">
          <a:blip r:embed="rId5">
            <a:alphaModFix/>
          </a:blip>
          <a:srcRect b="0" l="0" r="0" t="0"/>
          <a:stretch/>
        </p:blipFill>
        <p:spPr>
          <a:xfrm>
            <a:off x="7975875" y="1166175"/>
            <a:ext cx="3752090" cy="53382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98" name="Shape 598"/>
        <p:cNvGrpSpPr/>
        <p:nvPr/>
      </p:nvGrpSpPr>
      <p:grpSpPr>
        <a:xfrm>
          <a:off x="0" y="0"/>
          <a:ext cx="0" cy="0"/>
          <a:chOff x="0" y="0"/>
          <a:chExt cx="0" cy="0"/>
        </a:xfrm>
      </p:grpSpPr>
      <p:pic>
        <p:nvPicPr>
          <p:cNvPr id="599" name="Google Shape;599;p13"/>
          <p:cNvPicPr preferRelativeResize="0"/>
          <p:nvPr/>
        </p:nvPicPr>
        <p:blipFill rotWithShape="1">
          <a:blip r:embed="rId3">
            <a:alphaModFix/>
          </a:blip>
          <a:srcRect b="0" l="0" r="0" t="0"/>
          <a:stretch/>
        </p:blipFill>
        <p:spPr>
          <a:xfrm>
            <a:off x="795250" y="987988"/>
            <a:ext cx="5780967" cy="3151312"/>
          </a:xfrm>
          <a:prstGeom prst="rect">
            <a:avLst/>
          </a:prstGeom>
          <a:noFill/>
          <a:ln>
            <a:noFill/>
          </a:ln>
        </p:spPr>
      </p:pic>
      <p:pic>
        <p:nvPicPr>
          <p:cNvPr id="600" name="Google Shape;600;p13"/>
          <p:cNvPicPr preferRelativeResize="0"/>
          <p:nvPr/>
        </p:nvPicPr>
        <p:blipFill rotWithShape="1">
          <a:blip r:embed="rId4">
            <a:alphaModFix/>
          </a:blip>
          <a:srcRect b="0" l="0" r="0" t="0"/>
          <a:stretch/>
        </p:blipFill>
        <p:spPr>
          <a:xfrm>
            <a:off x="197925" y="114200"/>
            <a:ext cx="3067800" cy="656350"/>
          </a:xfrm>
          <a:prstGeom prst="rect">
            <a:avLst/>
          </a:prstGeom>
          <a:noFill/>
          <a:ln>
            <a:noFill/>
          </a:ln>
        </p:spPr>
      </p:pic>
      <p:pic>
        <p:nvPicPr>
          <p:cNvPr id="601" name="Google Shape;601;p13"/>
          <p:cNvPicPr preferRelativeResize="0"/>
          <p:nvPr/>
        </p:nvPicPr>
        <p:blipFill rotWithShape="1">
          <a:blip r:embed="rId5">
            <a:alphaModFix/>
          </a:blip>
          <a:srcRect b="0" l="0" r="0" t="0"/>
          <a:stretch/>
        </p:blipFill>
        <p:spPr>
          <a:xfrm>
            <a:off x="6804825" y="285301"/>
            <a:ext cx="4681400" cy="3884833"/>
          </a:xfrm>
          <a:prstGeom prst="rect">
            <a:avLst/>
          </a:prstGeom>
          <a:noFill/>
          <a:ln>
            <a:noFill/>
          </a:ln>
        </p:spPr>
      </p:pic>
      <p:pic>
        <p:nvPicPr>
          <p:cNvPr id="602" name="Google Shape;602;p13"/>
          <p:cNvPicPr preferRelativeResize="0"/>
          <p:nvPr/>
        </p:nvPicPr>
        <p:blipFill rotWithShape="1">
          <a:blip r:embed="rId6">
            <a:alphaModFix/>
          </a:blip>
          <a:srcRect b="0" l="0" r="0" t="0"/>
          <a:stretch/>
        </p:blipFill>
        <p:spPr>
          <a:xfrm>
            <a:off x="261850" y="4273527"/>
            <a:ext cx="3371824" cy="2242284"/>
          </a:xfrm>
          <a:prstGeom prst="rect">
            <a:avLst/>
          </a:prstGeom>
          <a:noFill/>
          <a:ln>
            <a:noFill/>
          </a:ln>
        </p:spPr>
      </p:pic>
      <p:pic>
        <p:nvPicPr>
          <p:cNvPr id="603" name="Google Shape;603;p13"/>
          <p:cNvPicPr preferRelativeResize="0"/>
          <p:nvPr/>
        </p:nvPicPr>
        <p:blipFill rotWithShape="1">
          <a:blip r:embed="rId7">
            <a:alphaModFix/>
          </a:blip>
          <a:srcRect b="0" l="0" r="0" t="0"/>
          <a:stretch/>
        </p:blipFill>
        <p:spPr>
          <a:xfrm>
            <a:off x="7577300" y="4273538"/>
            <a:ext cx="3371824" cy="2247883"/>
          </a:xfrm>
          <a:prstGeom prst="rect">
            <a:avLst/>
          </a:prstGeom>
          <a:noFill/>
          <a:ln>
            <a:noFill/>
          </a:ln>
        </p:spPr>
      </p:pic>
      <p:pic>
        <p:nvPicPr>
          <p:cNvPr id="604" name="Google Shape;604;p13"/>
          <p:cNvPicPr preferRelativeResize="0"/>
          <p:nvPr/>
        </p:nvPicPr>
        <p:blipFill rotWithShape="1">
          <a:blip r:embed="rId8">
            <a:alphaModFix/>
          </a:blip>
          <a:srcRect b="0" l="0" r="0" t="0"/>
          <a:stretch/>
        </p:blipFill>
        <p:spPr>
          <a:xfrm>
            <a:off x="3919575" y="4273550"/>
            <a:ext cx="3371824" cy="224785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08" name="Shape 608"/>
        <p:cNvGrpSpPr/>
        <p:nvPr/>
      </p:nvGrpSpPr>
      <p:grpSpPr>
        <a:xfrm>
          <a:off x="0" y="0"/>
          <a:ext cx="0" cy="0"/>
          <a:chOff x="0" y="0"/>
          <a:chExt cx="0" cy="0"/>
        </a:xfrm>
      </p:grpSpPr>
      <p:pic>
        <p:nvPicPr>
          <p:cNvPr id="609" name="Google Shape;609;p14"/>
          <p:cNvPicPr preferRelativeResize="0"/>
          <p:nvPr/>
        </p:nvPicPr>
        <p:blipFill rotWithShape="1">
          <a:blip r:embed="rId3">
            <a:alphaModFix/>
          </a:blip>
          <a:srcRect b="0" l="0" r="0" t="0"/>
          <a:stretch/>
        </p:blipFill>
        <p:spPr>
          <a:xfrm>
            <a:off x="185277" y="399950"/>
            <a:ext cx="3091324" cy="661375"/>
          </a:xfrm>
          <a:prstGeom prst="rect">
            <a:avLst/>
          </a:prstGeom>
          <a:noFill/>
          <a:ln>
            <a:noFill/>
          </a:ln>
        </p:spPr>
      </p:pic>
      <p:sp>
        <p:nvSpPr>
          <p:cNvPr id="610" name="Google Shape;610;p14"/>
          <p:cNvSpPr txBox="1"/>
          <p:nvPr/>
        </p:nvSpPr>
        <p:spPr>
          <a:xfrm>
            <a:off x="3845378" y="424938"/>
            <a:ext cx="7959900" cy="611400"/>
          </a:xfrm>
          <a:prstGeom prst="rect">
            <a:avLst/>
          </a:prstGeom>
          <a:noFill/>
          <a:ln>
            <a:noFill/>
          </a:ln>
        </p:spPr>
        <p:txBody>
          <a:bodyPr anchorCtr="0" anchor="ctr" bIns="43650" lIns="43650" spcFirstLastPara="1" rIns="43650" wrap="square" tIns="43650">
            <a:spAutoFit/>
          </a:bodyPr>
          <a:lstStyle/>
          <a:p>
            <a:pPr indent="0" lvl="0" marL="0" marR="0" rtl="0" algn="l">
              <a:lnSpc>
                <a:spcPct val="100000"/>
              </a:lnSpc>
              <a:spcBef>
                <a:spcPts val="0"/>
              </a:spcBef>
              <a:spcAft>
                <a:spcPts val="0"/>
              </a:spcAft>
              <a:buClr>
                <a:srgbClr val="D8232A"/>
              </a:buClr>
              <a:buSzPts val="3400"/>
              <a:buFont typeface="Arial"/>
              <a:buNone/>
            </a:pPr>
            <a:r>
              <a:rPr b="1" i="0" lang="en-US" sz="3400" u="none" cap="small" strike="noStrike">
                <a:solidFill>
                  <a:srgbClr val="F96E99"/>
                </a:solidFill>
                <a:latin typeface="Arial"/>
                <a:ea typeface="Arial"/>
                <a:cs typeface="Arial"/>
                <a:sym typeface="Arial"/>
              </a:rPr>
              <a:t>Welcome desk</a:t>
            </a:r>
            <a:endParaRPr b="0" i="0" sz="1200" u="none" cap="none" strike="noStrike">
              <a:solidFill>
                <a:srgbClr val="F96E99"/>
              </a:solidFill>
              <a:latin typeface="Arial"/>
              <a:ea typeface="Arial"/>
              <a:cs typeface="Arial"/>
              <a:sym typeface="Arial"/>
            </a:endParaRPr>
          </a:p>
        </p:txBody>
      </p:sp>
      <p:sp>
        <p:nvSpPr>
          <p:cNvPr id="611" name="Google Shape;611;p14"/>
          <p:cNvSpPr txBox="1"/>
          <p:nvPr/>
        </p:nvSpPr>
        <p:spPr>
          <a:xfrm>
            <a:off x="299750" y="1391150"/>
            <a:ext cx="6348000" cy="4259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As soon as you arrive, the International Relations team and our </a:t>
            </a:r>
            <a:r>
              <a:rPr b="1" i="0" lang="en-US" sz="1800" u="none" cap="none" strike="noStrike">
                <a:solidFill>
                  <a:schemeClr val="dk1"/>
                </a:solidFill>
                <a:latin typeface="Arial"/>
                <a:ea typeface="Arial"/>
                <a:cs typeface="Arial"/>
                <a:sym typeface="Arial"/>
              </a:rPr>
              <a:t>Welcome Desk</a:t>
            </a:r>
            <a:r>
              <a:rPr b="0" i="0" lang="en-US" sz="1800" u="none" cap="none" strike="noStrike">
                <a:solidFill>
                  <a:schemeClr val="dk1"/>
                </a:solidFill>
                <a:latin typeface="Arial"/>
                <a:ea typeface="Arial"/>
                <a:cs typeface="Arial"/>
                <a:sym typeface="Arial"/>
              </a:rPr>
              <a:t> will provide you with orientation support for your new university:</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Registration, </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Assistance with administrative formalities, </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Accommodation</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Advice on daily life matters</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Buddy system</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 Website: </a:t>
            </a:r>
            <a:r>
              <a:rPr b="0" i="0" lang="en-US" sz="1800" u="sng" cap="none" strike="noStrike">
                <a:solidFill>
                  <a:schemeClr val="hlink"/>
                </a:solidFill>
                <a:latin typeface="Arial"/>
                <a:ea typeface="Arial"/>
                <a:cs typeface="Arial"/>
                <a:sym typeface="Arial"/>
                <a:hlinkClick r:id="rId4"/>
              </a:rPr>
              <a:t>university.parisnanterre.fr/welcome-desk</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800" u="none" cap="none" strike="noStrike">
              <a:solidFill>
                <a:schemeClr val="dk1"/>
              </a:solidFill>
              <a:latin typeface="Arial"/>
              <a:ea typeface="Arial"/>
              <a:cs typeface="Arial"/>
              <a:sym typeface="Arial"/>
            </a:endParaRPr>
          </a:p>
          <a:p>
            <a:pPr indent="0" lvl="0" marL="0" marR="0" rtl="0" algn="just">
              <a:lnSpc>
                <a:spcPct val="115000"/>
              </a:lnSpc>
              <a:spcBef>
                <a:spcPts val="1200"/>
              </a:spcBef>
              <a:spcAft>
                <a:spcPts val="1200"/>
              </a:spcAft>
              <a:buClr>
                <a:schemeClr val="dk1"/>
              </a:buClr>
              <a:buSzPts val="1100"/>
              <a:buFont typeface="Arial"/>
              <a:buNone/>
            </a:pPr>
            <a:r>
              <a:rPr b="0" i="0" lang="en-US" sz="1800" u="none" cap="none" strike="noStrike">
                <a:solidFill>
                  <a:schemeClr val="dk1"/>
                </a:solidFill>
                <a:latin typeface="Arial"/>
                <a:ea typeface="Arial"/>
                <a:cs typeface="Arial"/>
                <a:sym typeface="Arial"/>
              </a:rPr>
              <a:t>( ! ) If you need assistance with your search for accommodation, please send us a request by </a:t>
            </a:r>
            <a:r>
              <a:rPr b="1" lang="en-US" sz="1800">
                <a:solidFill>
                  <a:schemeClr val="dk1"/>
                </a:solidFill>
              </a:rPr>
              <a:t>25.11</a:t>
            </a:r>
            <a:r>
              <a:rPr b="1" i="0" lang="en-US" sz="1800" u="none" cap="none" strike="noStrike">
                <a:solidFill>
                  <a:schemeClr val="dk1"/>
                </a:solidFill>
                <a:latin typeface="Arial"/>
                <a:ea typeface="Arial"/>
                <a:cs typeface="Arial"/>
                <a:sym typeface="Arial"/>
              </a:rPr>
              <a:t>.24</a:t>
            </a:r>
            <a:endParaRPr b="0" i="0" sz="1800" u="none" cap="none" strike="noStrike">
              <a:solidFill>
                <a:schemeClr val="dk1"/>
              </a:solidFill>
              <a:latin typeface="Arial"/>
              <a:ea typeface="Arial"/>
              <a:cs typeface="Arial"/>
              <a:sym typeface="Arial"/>
            </a:endParaRPr>
          </a:p>
        </p:txBody>
      </p:sp>
      <p:pic>
        <p:nvPicPr>
          <p:cNvPr id="612" name="Google Shape;612;p14">
            <a:hlinkClick r:id="rId5"/>
          </p:cNvPr>
          <p:cNvPicPr preferRelativeResize="0"/>
          <p:nvPr/>
        </p:nvPicPr>
        <p:blipFill rotWithShape="1">
          <a:blip r:embed="rId6">
            <a:alphaModFix/>
          </a:blip>
          <a:srcRect b="0" l="0" r="0" t="0"/>
          <a:stretch/>
        </p:blipFill>
        <p:spPr>
          <a:xfrm>
            <a:off x="7486525" y="1886825"/>
            <a:ext cx="3159426" cy="2200300"/>
          </a:xfrm>
          <a:prstGeom prst="rect">
            <a:avLst/>
          </a:prstGeom>
          <a:noFill/>
          <a:ln>
            <a:noFill/>
          </a:ln>
        </p:spPr>
      </p:pic>
      <p:pic>
        <p:nvPicPr>
          <p:cNvPr id="613" name="Google Shape;613;p14">
            <a:hlinkClick r:id="rId7"/>
          </p:cNvPr>
          <p:cNvPicPr preferRelativeResize="0"/>
          <p:nvPr/>
        </p:nvPicPr>
        <p:blipFill rotWithShape="1">
          <a:blip r:embed="rId8">
            <a:alphaModFix/>
          </a:blip>
          <a:srcRect b="0" l="0" r="0" t="0"/>
          <a:stretch/>
        </p:blipFill>
        <p:spPr>
          <a:xfrm>
            <a:off x="6616050" y="4776050"/>
            <a:ext cx="4900359" cy="17771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17" name="Shape 617"/>
        <p:cNvGrpSpPr/>
        <p:nvPr/>
      </p:nvGrpSpPr>
      <p:grpSpPr>
        <a:xfrm>
          <a:off x="0" y="0"/>
          <a:ext cx="0" cy="0"/>
          <a:chOff x="0" y="0"/>
          <a:chExt cx="0" cy="0"/>
        </a:xfrm>
      </p:grpSpPr>
      <p:pic>
        <p:nvPicPr>
          <p:cNvPr id="618" name="Google Shape;618;p15"/>
          <p:cNvPicPr preferRelativeResize="0"/>
          <p:nvPr/>
        </p:nvPicPr>
        <p:blipFill rotWithShape="1">
          <a:blip r:embed="rId3">
            <a:alphaModFix/>
          </a:blip>
          <a:srcRect b="0" l="0" r="0" t="0"/>
          <a:stretch/>
        </p:blipFill>
        <p:spPr>
          <a:xfrm>
            <a:off x="185277" y="399950"/>
            <a:ext cx="3091324" cy="661375"/>
          </a:xfrm>
          <a:prstGeom prst="rect">
            <a:avLst/>
          </a:prstGeom>
          <a:noFill/>
          <a:ln>
            <a:noFill/>
          </a:ln>
        </p:spPr>
      </p:pic>
      <p:sp>
        <p:nvSpPr>
          <p:cNvPr id="619" name="Google Shape;619;p15"/>
          <p:cNvSpPr txBox="1"/>
          <p:nvPr/>
        </p:nvSpPr>
        <p:spPr>
          <a:xfrm>
            <a:off x="3845378" y="424938"/>
            <a:ext cx="7959900" cy="611400"/>
          </a:xfrm>
          <a:prstGeom prst="rect">
            <a:avLst/>
          </a:prstGeom>
          <a:noFill/>
          <a:ln>
            <a:noFill/>
          </a:ln>
        </p:spPr>
        <p:txBody>
          <a:bodyPr anchorCtr="0" anchor="ctr" bIns="43650" lIns="43650" spcFirstLastPara="1" rIns="43650" wrap="square" tIns="43650">
            <a:spAutoFit/>
          </a:bodyPr>
          <a:lstStyle/>
          <a:p>
            <a:pPr indent="0" lvl="0" marL="0" marR="0" rtl="0" algn="l">
              <a:lnSpc>
                <a:spcPct val="100000"/>
              </a:lnSpc>
              <a:spcBef>
                <a:spcPts val="0"/>
              </a:spcBef>
              <a:spcAft>
                <a:spcPts val="0"/>
              </a:spcAft>
              <a:buClr>
                <a:srgbClr val="D8232A"/>
              </a:buClr>
              <a:buSzPts val="3400"/>
              <a:buFont typeface="Arial"/>
              <a:buNone/>
            </a:pPr>
            <a:r>
              <a:rPr b="1" i="0" lang="en-US" sz="3400" u="none" cap="small" strike="noStrike">
                <a:solidFill>
                  <a:srgbClr val="F96E99"/>
                </a:solidFill>
                <a:latin typeface="Arial"/>
                <a:ea typeface="Arial"/>
                <a:cs typeface="Arial"/>
                <a:sym typeface="Arial"/>
              </a:rPr>
              <a:t>How to select courses:</a:t>
            </a:r>
            <a:endParaRPr b="0" i="0" sz="1200" u="none" cap="none" strike="noStrike">
              <a:solidFill>
                <a:srgbClr val="F96E99"/>
              </a:solidFill>
              <a:latin typeface="Arial"/>
              <a:ea typeface="Arial"/>
              <a:cs typeface="Arial"/>
              <a:sym typeface="Arial"/>
            </a:endParaRPr>
          </a:p>
        </p:txBody>
      </p:sp>
      <p:sp>
        <p:nvSpPr>
          <p:cNvPr id="620" name="Google Shape;620;p15"/>
          <p:cNvSpPr txBox="1"/>
          <p:nvPr/>
        </p:nvSpPr>
        <p:spPr>
          <a:xfrm>
            <a:off x="478970" y="1470394"/>
            <a:ext cx="4318461" cy="4998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320"/>
              </a:spcBef>
              <a:spcAft>
                <a:spcPts val="0"/>
              </a:spcAft>
              <a:buClr>
                <a:srgbClr val="000000"/>
              </a:buClr>
              <a:buSzPts val="2000"/>
              <a:buFont typeface="Arial"/>
              <a:buNone/>
            </a:pPr>
            <a:r>
              <a:rPr b="1" i="0" lang="en-US" sz="2000" u="none" cap="none" strike="noStrike">
                <a:solidFill>
                  <a:srgbClr val="F96E99"/>
                </a:solidFill>
                <a:latin typeface="Calibri"/>
                <a:ea typeface="Calibri"/>
                <a:cs typeface="Calibri"/>
                <a:sym typeface="Calibri"/>
              </a:rPr>
              <a:t>Link to the course catalogue: </a:t>
            </a:r>
            <a:endParaRPr b="1" i="0" sz="2000" u="none" cap="none" strike="noStrike">
              <a:solidFill>
                <a:srgbClr val="F96E99"/>
              </a:solidFill>
              <a:latin typeface="Calibri"/>
              <a:ea typeface="Calibri"/>
              <a:cs typeface="Calibri"/>
              <a:sym typeface="Calibri"/>
            </a:endParaRPr>
          </a:p>
          <a:p>
            <a:pPr indent="0" lvl="1" marL="0" marR="0" rtl="0" algn="l">
              <a:lnSpc>
                <a:spcPct val="100000"/>
              </a:lnSpc>
              <a:spcBef>
                <a:spcPts val="0"/>
              </a:spcBef>
              <a:spcAft>
                <a:spcPts val="0"/>
              </a:spcAft>
              <a:buClr>
                <a:srgbClr val="000000"/>
              </a:buClr>
              <a:buSzPts val="2000"/>
              <a:buFont typeface="Arial"/>
              <a:buNone/>
            </a:pPr>
            <a:r>
              <a:rPr b="0" i="0" lang="en-US" sz="1800" u="sng" cap="none" strike="noStrike">
                <a:solidFill>
                  <a:schemeClr val="hlink"/>
                </a:solidFill>
                <a:latin typeface="Calibri"/>
                <a:ea typeface="Calibri"/>
                <a:cs typeface="Calibri"/>
                <a:sym typeface="Calibri"/>
                <a:hlinkClick r:id="rId4"/>
              </a:rPr>
              <a:t>https://formations.parisnanterre.fr/fr/cours-ouverts-aux-etudiants-en-echange-1.html</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alibri"/>
                <a:ea typeface="Calibri"/>
                <a:cs typeface="Calibri"/>
                <a:sym typeface="Calibri"/>
              </a:rPr>
              <a:t>	</a:t>
            </a:r>
            <a:r>
              <a:rPr b="1" i="0" lang="en-US" sz="2000" u="none" cap="none" strike="noStrike">
                <a:solidFill>
                  <a:srgbClr val="000000"/>
                </a:solidFill>
                <a:latin typeface="Calibri"/>
                <a:ea typeface="Calibri"/>
                <a:cs typeface="Calibri"/>
                <a:sym typeface="Calibri"/>
              </a:rPr>
              <a:t>It is in French only !!</a:t>
            </a:r>
            <a:endParaRPr b="1"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a:p>
            <a:pPr indent="0" lvl="0" marL="10160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Calibri"/>
                <a:ea typeface="Calibri"/>
                <a:cs typeface="Calibri"/>
                <a:sym typeface="Calibri"/>
              </a:rPr>
              <a:t>- We recommend to select </a:t>
            </a:r>
            <a:r>
              <a:rPr b="1" i="0" lang="en-US" sz="1600" u="none" cap="none" strike="noStrike">
                <a:solidFill>
                  <a:srgbClr val="000000"/>
                </a:solidFill>
                <a:latin typeface="Calibri"/>
                <a:ea typeface="Calibri"/>
                <a:cs typeface="Calibri"/>
                <a:sym typeface="Calibri"/>
              </a:rPr>
              <a:t>courses at a Bachelor level </a:t>
            </a:r>
            <a:r>
              <a:rPr b="0" i="0" lang="en-US" sz="1600" u="none" cap="none" strike="noStrike">
                <a:solidFill>
                  <a:srgbClr val="000000"/>
                </a:solidFill>
                <a:latin typeface="Calibri"/>
                <a:ea typeface="Calibri"/>
                <a:cs typeface="Calibri"/>
                <a:sym typeface="Calibri"/>
              </a:rPr>
              <a:t>(First to third year)</a:t>
            </a:r>
            <a:endParaRPr b="0" i="0" sz="1600" u="none" cap="none" strike="noStrike">
              <a:solidFill>
                <a:srgbClr val="000000"/>
              </a:solidFill>
              <a:latin typeface="Calibri"/>
              <a:ea typeface="Calibri"/>
              <a:cs typeface="Calibri"/>
              <a:sym typeface="Calibri"/>
            </a:endParaRPr>
          </a:p>
          <a:p>
            <a:pPr indent="0" lvl="0" marL="10160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 A mobility at Paris Nanterre is highly recommended to </a:t>
            </a:r>
            <a:r>
              <a:rPr b="1" i="0" lang="en-US" sz="1600" u="none" cap="none" strike="noStrike">
                <a:solidFill>
                  <a:schemeClr val="dk1"/>
                </a:solidFill>
                <a:latin typeface="Calibri"/>
                <a:ea typeface="Calibri"/>
                <a:cs typeface="Calibri"/>
                <a:sym typeface="Calibri"/>
              </a:rPr>
              <a:t>students who have at least a B2 level in French</a:t>
            </a:r>
            <a:r>
              <a:rPr b="0" i="0" lang="en-US" sz="1600" u="none" cap="none" strike="noStrike">
                <a:solidFill>
                  <a:schemeClr val="dk1"/>
                </a:solidFill>
                <a:latin typeface="Calibri"/>
                <a:ea typeface="Calibri"/>
                <a:cs typeface="Calibri"/>
                <a:sym typeface="Calibri"/>
              </a:rPr>
              <a:t>: most of the </a:t>
            </a:r>
            <a:r>
              <a:rPr b="1" i="0" lang="en-US" sz="1600" u="none" cap="none" strike="noStrike">
                <a:solidFill>
                  <a:schemeClr val="dk1"/>
                </a:solidFill>
                <a:latin typeface="Calibri"/>
                <a:ea typeface="Calibri"/>
                <a:cs typeface="Calibri"/>
                <a:sym typeface="Calibri"/>
              </a:rPr>
              <a:t>courses are in French</a:t>
            </a:r>
            <a:endParaRPr b="1" i="0" sz="1600" u="none" cap="none" strike="noStrike">
              <a:solidFill>
                <a:srgbClr val="000000"/>
              </a:solidFill>
              <a:latin typeface="Calibri"/>
              <a:ea typeface="Calibri"/>
              <a:cs typeface="Calibri"/>
              <a:sym typeface="Calibri"/>
            </a:endParaRPr>
          </a:p>
          <a:p>
            <a:pPr indent="0" lvl="0" marL="10160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Calibri"/>
                <a:ea typeface="Calibri"/>
                <a:cs typeface="Calibri"/>
                <a:sym typeface="Calibri"/>
              </a:rPr>
              <a:t>- You must select courses for an equivalent of </a:t>
            </a:r>
            <a:r>
              <a:rPr b="1" i="0" lang="en-US" sz="1600" u="none" cap="none" strike="noStrike">
                <a:solidFill>
                  <a:srgbClr val="000000"/>
                </a:solidFill>
                <a:latin typeface="Calibri"/>
                <a:ea typeface="Calibri"/>
                <a:cs typeface="Calibri"/>
                <a:sym typeface="Calibri"/>
              </a:rPr>
              <a:t>30 ECTS credits per semester</a:t>
            </a:r>
            <a:endParaRPr b="1" i="0" sz="1600" u="none" cap="none" strike="noStrike">
              <a:solidFill>
                <a:srgbClr val="000000"/>
              </a:solidFill>
              <a:latin typeface="Calibri"/>
              <a:ea typeface="Calibri"/>
              <a:cs typeface="Calibri"/>
              <a:sym typeface="Calibri"/>
            </a:endParaRPr>
          </a:p>
          <a:p>
            <a:pPr indent="0" lvl="0" marL="10160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Calibri"/>
                <a:ea typeface="Calibri"/>
                <a:cs typeface="Calibri"/>
                <a:sym typeface="Calibri"/>
              </a:rPr>
              <a:t>- Courses must be </a:t>
            </a:r>
            <a:r>
              <a:rPr b="1" i="0" lang="en-US" sz="1600" u="none" cap="none" strike="noStrike">
                <a:solidFill>
                  <a:srgbClr val="000000"/>
                </a:solidFill>
                <a:latin typeface="Calibri"/>
                <a:ea typeface="Calibri"/>
                <a:cs typeface="Calibri"/>
                <a:sym typeface="Calibri"/>
              </a:rPr>
              <a:t>outside of your field of studies</a:t>
            </a:r>
            <a:r>
              <a:rPr b="0" i="0" lang="en-US" sz="1600" u="none" cap="none" strike="noStrike">
                <a:solidFill>
                  <a:srgbClr val="000000"/>
                </a:solidFill>
                <a:latin typeface="Calibri"/>
                <a:ea typeface="Calibri"/>
                <a:cs typeface="Calibri"/>
                <a:sym typeface="Calibri"/>
              </a:rPr>
              <a:t>: a complementary course or a different discipline</a:t>
            </a:r>
            <a:endParaRPr b="0" i="0" sz="1600" u="none" cap="none" strike="noStrike">
              <a:solidFill>
                <a:srgbClr val="000000"/>
              </a:solidFill>
              <a:latin typeface="Calibri"/>
              <a:ea typeface="Calibri"/>
              <a:cs typeface="Calibri"/>
              <a:sym typeface="Calibri"/>
            </a:endParaRPr>
          </a:p>
          <a:p>
            <a:pPr indent="0" lvl="0" marL="0" marR="0" rtl="0" algn="l">
              <a:lnSpc>
                <a:spcPct val="100000"/>
              </a:lnSpc>
              <a:spcBef>
                <a:spcPts val="320"/>
              </a:spcBef>
              <a:spcAft>
                <a:spcPts val="0"/>
              </a:spcAft>
              <a:buClr>
                <a:srgbClr val="000000"/>
              </a:buClr>
              <a:buSzPts val="1600"/>
              <a:buFont typeface="Arial"/>
              <a:buNone/>
            </a:pPr>
            <a:r>
              <a:t/>
            </a:r>
            <a:endParaRPr b="0" i="0" sz="1600" u="none" cap="none" strike="noStrike">
              <a:solidFill>
                <a:srgbClr val="3F3F3F"/>
              </a:solidFill>
              <a:latin typeface="Arial"/>
              <a:ea typeface="Arial"/>
              <a:cs typeface="Arial"/>
              <a:sym typeface="Arial"/>
            </a:endParaRPr>
          </a:p>
          <a:p>
            <a:pPr indent="0" lvl="0" marL="0" marR="0" rtl="0" algn="l">
              <a:lnSpc>
                <a:spcPct val="100000"/>
              </a:lnSpc>
              <a:spcBef>
                <a:spcPts val="320"/>
              </a:spcBef>
              <a:spcAft>
                <a:spcPts val="0"/>
              </a:spcAft>
              <a:buClr>
                <a:srgbClr val="000000"/>
              </a:buClr>
              <a:buSzPts val="1600"/>
              <a:buFont typeface="Arial"/>
              <a:buNone/>
            </a:pPr>
            <a:r>
              <a:t/>
            </a:r>
            <a:endParaRPr b="0" i="0" sz="1600" u="none" cap="none" strike="noStrike">
              <a:solidFill>
                <a:srgbClr val="3F3F3F"/>
              </a:solidFill>
              <a:latin typeface="Arial"/>
              <a:ea typeface="Arial"/>
              <a:cs typeface="Arial"/>
              <a:sym typeface="Arial"/>
            </a:endParaRPr>
          </a:p>
        </p:txBody>
      </p:sp>
      <p:pic>
        <p:nvPicPr>
          <p:cNvPr id="621" name="Google Shape;621;p15"/>
          <p:cNvPicPr preferRelativeResize="0"/>
          <p:nvPr/>
        </p:nvPicPr>
        <p:blipFill rotWithShape="1">
          <a:blip r:embed="rId5">
            <a:alphaModFix/>
          </a:blip>
          <a:srcRect b="0" l="0" r="0" t="0"/>
          <a:stretch/>
        </p:blipFill>
        <p:spPr>
          <a:xfrm>
            <a:off x="4959531" y="1213725"/>
            <a:ext cx="6581911" cy="4723693"/>
          </a:xfrm>
          <a:prstGeom prst="rect">
            <a:avLst/>
          </a:prstGeom>
          <a:noFill/>
          <a:ln cap="flat" cmpd="sng" w="9525">
            <a:solidFill>
              <a:srgbClr val="7F7F7F"/>
            </a:solidFill>
            <a:prstDash val="solid"/>
            <a:round/>
            <a:headEnd len="sm" w="sm" type="none"/>
            <a:tailEnd len="sm" w="sm" type="none"/>
          </a:ln>
        </p:spPr>
      </p:pic>
      <p:pic>
        <p:nvPicPr>
          <p:cNvPr id="622" name="Google Shape;622;p15"/>
          <p:cNvPicPr preferRelativeResize="0"/>
          <p:nvPr/>
        </p:nvPicPr>
        <p:blipFill rotWithShape="1">
          <a:blip r:embed="rId6">
            <a:alphaModFix/>
          </a:blip>
          <a:srcRect b="0" l="0" r="0" t="0"/>
          <a:stretch/>
        </p:blipFill>
        <p:spPr>
          <a:xfrm>
            <a:off x="3276605" y="3085157"/>
            <a:ext cx="431298" cy="25877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22"/>
                                        </p:tgtEl>
                                        <p:attrNameLst>
                                          <p:attrName>style.visibility</p:attrName>
                                        </p:attrNameLst>
                                      </p:cBhvr>
                                      <p:to>
                                        <p:strVal val="visible"/>
                                      </p:to>
                                    </p:set>
                                    <p:animEffect filter="fade" transition="in">
                                      <p:cBhvr>
                                        <p:cTn dur="500"/>
                                        <p:tgtEl>
                                          <p:spTgt spid="6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26" name="Shape 626"/>
        <p:cNvGrpSpPr/>
        <p:nvPr/>
      </p:nvGrpSpPr>
      <p:grpSpPr>
        <a:xfrm>
          <a:off x="0" y="0"/>
          <a:ext cx="0" cy="0"/>
          <a:chOff x="0" y="0"/>
          <a:chExt cx="0" cy="0"/>
        </a:xfrm>
      </p:grpSpPr>
      <p:pic>
        <p:nvPicPr>
          <p:cNvPr id="627" name="Google Shape;627;p16"/>
          <p:cNvPicPr preferRelativeResize="0"/>
          <p:nvPr/>
        </p:nvPicPr>
        <p:blipFill rotWithShape="1">
          <a:blip r:embed="rId3">
            <a:alphaModFix/>
          </a:blip>
          <a:srcRect b="0" l="0" r="0" t="0"/>
          <a:stretch/>
        </p:blipFill>
        <p:spPr>
          <a:xfrm>
            <a:off x="185277" y="399950"/>
            <a:ext cx="3091324" cy="661375"/>
          </a:xfrm>
          <a:prstGeom prst="rect">
            <a:avLst/>
          </a:prstGeom>
          <a:noFill/>
          <a:ln>
            <a:noFill/>
          </a:ln>
        </p:spPr>
      </p:pic>
      <p:sp>
        <p:nvSpPr>
          <p:cNvPr id="628" name="Google Shape;628;p16"/>
          <p:cNvSpPr txBox="1"/>
          <p:nvPr/>
        </p:nvSpPr>
        <p:spPr>
          <a:xfrm>
            <a:off x="3845378" y="424938"/>
            <a:ext cx="7959900" cy="611400"/>
          </a:xfrm>
          <a:prstGeom prst="rect">
            <a:avLst/>
          </a:prstGeom>
          <a:noFill/>
          <a:ln>
            <a:noFill/>
          </a:ln>
        </p:spPr>
        <p:txBody>
          <a:bodyPr anchorCtr="0" anchor="ctr" bIns="43650" lIns="43650" spcFirstLastPara="1" rIns="43650" wrap="square" tIns="43650">
            <a:spAutoFit/>
          </a:bodyPr>
          <a:lstStyle/>
          <a:p>
            <a:pPr indent="0" lvl="0" marL="0" marR="0" rtl="0" algn="l">
              <a:lnSpc>
                <a:spcPct val="100000"/>
              </a:lnSpc>
              <a:spcBef>
                <a:spcPts val="0"/>
              </a:spcBef>
              <a:spcAft>
                <a:spcPts val="0"/>
              </a:spcAft>
              <a:buClr>
                <a:srgbClr val="D8232A"/>
              </a:buClr>
              <a:buSzPts val="3400"/>
              <a:buFont typeface="Arial"/>
              <a:buNone/>
            </a:pPr>
            <a:r>
              <a:rPr b="1" i="0" lang="en-US" sz="3400" u="none" cap="small" strike="noStrike">
                <a:solidFill>
                  <a:srgbClr val="F96E99"/>
                </a:solidFill>
                <a:latin typeface="Arial"/>
                <a:ea typeface="Arial"/>
                <a:cs typeface="Arial"/>
                <a:sym typeface="Arial"/>
              </a:rPr>
              <a:t>How to select courses:</a:t>
            </a:r>
            <a:endParaRPr b="0" i="0" sz="1200" u="none" cap="none" strike="noStrike">
              <a:solidFill>
                <a:srgbClr val="F96E99"/>
              </a:solidFill>
              <a:latin typeface="Arial"/>
              <a:ea typeface="Arial"/>
              <a:cs typeface="Arial"/>
              <a:sym typeface="Arial"/>
            </a:endParaRPr>
          </a:p>
        </p:txBody>
      </p:sp>
      <p:pic>
        <p:nvPicPr>
          <p:cNvPr id="629" name="Google Shape;629;p16"/>
          <p:cNvPicPr preferRelativeResize="0"/>
          <p:nvPr/>
        </p:nvPicPr>
        <p:blipFill rotWithShape="1">
          <a:blip r:embed="rId4">
            <a:alphaModFix/>
          </a:blip>
          <a:srcRect b="0" l="0" r="0" t="0"/>
          <a:stretch/>
        </p:blipFill>
        <p:spPr>
          <a:xfrm>
            <a:off x="3317145" y="1061325"/>
            <a:ext cx="8254364" cy="5680499"/>
          </a:xfrm>
          <a:prstGeom prst="rect">
            <a:avLst/>
          </a:prstGeom>
          <a:noFill/>
          <a:ln cap="flat" cmpd="sng" w="9525">
            <a:solidFill>
              <a:srgbClr val="7F7F7F"/>
            </a:solidFill>
            <a:prstDash val="solid"/>
            <a:round/>
            <a:headEnd len="sm" w="sm" type="none"/>
            <a:tailEnd len="sm" w="sm" type="none"/>
          </a:ln>
        </p:spPr>
      </p:pic>
      <p:sp>
        <p:nvSpPr>
          <p:cNvPr id="630" name="Google Shape;630;p16"/>
          <p:cNvSpPr/>
          <p:nvPr/>
        </p:nvSpPr>
        <p:spPr>
          <a:xfrm>
            <a:off x="7444327" y="5677988"/>
            <a:ext cx="2799000" cy="566100"/>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31" name="Google Shape;631;p16"/>
          <p:cNvSpPr txBox="1"/>
          <p:nvPr/>
        </p:nvSpPr>
        <p:spPr>
          <a:xfrm>
            <a:off x="455024" y="5483962"/>
            <a:ext cx="4719600" cy="769500"/>
          </a:xfrm>
          <a:prstGeom prst="rect">
            <a:avLst/>
          </a:prstGeom>
          <a:solidFill>
            <a:schemeClr val="lt1"/>
          </a:solidFill>
          <a:ln cap="flat" cmpd="sng" w="9525">
            <a:solidFill>
              <a:srgbClr val="0C0C0C"/>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Arial"/>
                <a:ea typeface="Arial"/>
                <a:cs typeface="Arial"/>
                <a:sym typeface="Arial"/>
              </a:rPr>
              <a:t>!!! Please select courses open to students in exchange !! Check the description, it should be written in French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Ouverts aux étudiants en échange : </a:t>
            </a:r>
            <a:r>
              <a:rPr b="1" i="0" lang="en-US" sz="1600" u="none" cap="none" strike="noStrike">
                <a:solidFill>
                  <a:srgbClr val="00B050"/>
                </a:solidFill>
                <a:latin typeface="Arial"/>
                <a:ea typeface="Arial"/>
                <a:cs typeface="Arial"/>
                <a:sym typeface="Arial"/>
              </a:rPr>
              <a:t>OUI</a:t>
            </a:r>
            <a:endParaRPr b="1" i="0" sz="1600" u="none" cap="none" strike="noStrike">
              <a:solidFill>
                <a:srgbClr val="00B050"/>
              </a:solidFill>
              <a:latin typeface="Arial"/>
              <a:ea typeface="Arial"/>
              <a:cs typeface="Arial"/>
              <a:sym typeface="Arial"/>
            </a:endParaRPr>
          </a:p>
        </p:txBody>
      </p:sp>
      <p:cxnSp>
        <p:nvCxnSpPr>
          <p:cNvPr id="632" name="Google Shape;632;p16"/>
          <p:cNvCxnSpPr/>
          <p:nvPr/>
        </p:nvCxnSpPr>
        <p:spPr>
          <a:xfrm>
            <a:off x="5174660" y="5924153"/>
            <a:ext cx="2133900" cy="171900"/>
          </a:xfrm>
          <a:prstGeom prst="straightConnector1">
            <a:avLst/>
          </a:prstGeom>
          <a:noFill/>
          <a:ln cap="flat" cmpd="sng" w="9525">
            <a:solidFill>
              <a:srgbClr val="3E6EC2"/>
            </a:solidFill>
            <a:prstDash val="solid"/>
            <a:round/>
            <a:headEnd len="sm" w="sm" type="none"/>
            <a:tailEnd len="med" w="med" type="triangle"/>
          </a:ln>
        </p:spPr>
      </p:cxnSp>
      <p:cxnSp>
        <p:nvCxnSpPr>
          <p:cNvPr id="633" name="Google Shape;633;p16"/>
          <p:cNvCxnSpPr/>
          <p:nvPr/>
        </p:nvCxnSpPr>
        <p:spPr>
          <a:xfrm flipH="1">
            <a:off x="10366733" y="5567102"/>
            <a:ext cx="679268" cy="357051"/>
          </a:xfrm>
          <a:prstGeom prst="straightConnector1">
            <a:avLst/>
          </a:prstGeom>
          <a:noFill/>
          <a:ln cap="flat" cmpd="sng" w="76200">
            <a:solidFill>
              <a:srgbClr val="00B050"/>
            </a:solidFill>
            <a:prstDash val="solid"/>
            <a:round/>
            <a:headEnd len="sm" w="sm" type="none"/>
            <a:tailEnd len="med" w="med" type="triangl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17"/>
          <p:cNvSpPr txBox="1"/>
          <p:nvPr>
            <p:ph idx="1" type="body"/>
          </p:nvPr>
        </p:nvSpPr>
        <p:spPr>
          <a:xfrm>
            <a:off x="333775" y="857450"/>
            <a:ext cx="11341200" cy="499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2"/>
              </a:buClr>
              <a:buSzPts val="4800"/>
              <a:buFont typeface="Arial"/>
              <a:buNone/>
            </a:pPr>
            <a:r>
              <a:rPr b="1" lang="en-US" sz="2000"/>
              <a:t>Rennes : Capital city of Brittany Region - </a:t>
            </a:r>
            <a:r>
              <a:rPr lang="en-US" sz="1600">
                <a:solidFill>
                  <a:schemeClr val="dk1"/>
                </a:solidFill>
              </a:rPr>
              <a:t>225 000 inhabitants</a:t>
            </a:r>
            <a:endParaRPr sz="1600">
              <a:solidFill>
                <a:schemeClr val="dk1"/>
              </a:solidFill>
            </a:endParaRPr>
          </a:p>
          <a:p>
            <a:pPr indent="0" lvl="0" marL="0" rtl="0" algn="l">
              <a:lnSpc>
                <a:spcPct val="100000"/>
              </a:lnSpc>
              <a:spcBef>
                <a:spcPts val="0"/>
              </a:spcBef>
              <a:spcAft>
                <a:spcPts val="0"/>
              </a:spcAft>
              <a:buClr>
                <a:schemeClr val="lt2"/>
              </a:buClr>
              <a:buSzPts val="4800"/>
              <a:buFont typeface="Arial"/>
              <a:buNone/>
            </a:pPr>
            <a:r>
              <a:t/>
            </a:r>
            <a:endParaRPr b="1" sz="2000"/>
          </a:p>
          <a:p>
            <a:pPr indent="0" lvl="0" marL="0" rtl="0" algn="l">
              <a:lnSpc>
                <a:spcPct val="100000"/>
              </a:lnSpc>
              <a:spcBef>
                <a:spcPts val="0"/>
              </a:spcBef>
              <a:spcAft>
                <a:spcPts val="0"/>
              </a:spcAft>
              <a:buClr>
                <a:schemeClr val="lt2"/>
              </a:buClr>
              <a:buSzPts val="4800"/>
              <a:buFont typeface="Arial"/>
              <a:buNone/>
            </a:pPr>
            <a:r>
              <a:rPr b="1" lang="en-US" sz="2000"/>
              <a:t>35 000 students (10% of international students)</a:t>
            </a:r>
            <a:endParaRPr b="1" sz="2000"/>
          </a:p>
          <a:p>
            <a:pPr indent="0" lvl="0" marL="0" rtl="0" algn="l">
              <a:spcBef>
                <a:spcPts val="0"/>
              </a:spcBef>
              <a:spcAft>
                <a:spcPts val="0"/>
              </a:spcAft>
              <a:buClr>
                <a:schemeClr val="dk1"/>
              </a:buClr>
              <a:buSzPts val="1100"/>
              <a:buFont typeface="Arial"/>
              <a:buNone/>
            </a:pPr>
            <a:r>
              <a:rPr lang="en-US" sz="1600">
                <a:solidFill>
                  <a:schemeClr val="dk1"/>
                </a:solidFill>
                <a:latin typeface="Calibri"/>
                <a:ea typeface="Calibri"/>
                <a:cs typeface="Calibri"/>
                <a:sym typeface="Calibri"/>
              </a:rPr>
              <a:t>Biology, environment and life chemistry, Law, political science and public administration, Economics and management, Computer science, digital science and technology, Mathematics and applications, Physics, chemistry, earth sciences and mechanics, Health professions, Social sciences and philosophy, Technology and industrial science. </a:t>
            </a:r>
            <a:endParaRPr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US" sz="1600">
                <a:solidFill>
                  <a:schemeClr val="dk1"/>
                </a:solidFill>
                <a:latin typeface="Calibri"/>
                <a:ea typeface="Calibri"/>
                <a:cs typeface="Calibri"/>
                <a:sym typeface="Calibri"/>
              </a:rPr>
              <a:t>Courses</a:t>
            </a:r>
            <a:r>
              <a:rPr b="1" lang="en-US" sz="1600">
                <a:solidFill>
                  <a:schemeClr val="dk1"/>
                </a:solidFill>
                <a:latin typeface="Calibri"/>
                <a:ea typeface="Calibri"/>
                <a:cs typeface="Calibri"/>
                <a:sym typeface="Calibri"/>
              </a:rPr>
              <a:t> in English: mainly at the School of Management</a:t>
            </a:r>
            <a:r>
              <a:rPr lang="en-US" sz="1600">
                <a:solidFill>
                  <a:schemeClr val="dk1"/>
                </a:solidFill>
                <a:latin typeface="Calibri"/>
                <a:ea typeface="Calibri"/>
                <a:cs typeface="Calibri"/>
                <a:sym typeface="Calibri"/>
              </a:rPr>
              <a:t>. </a:t>
            </a:r>
            <a:r>
              <a:rPr b="1" lang="en-US" sz="1600">
                <a:solidFill>
                  <a:schemeClr val="dk1"/>
                </a:solidFill>
                <a:latin typeface="Calibri"/>
                <a:ea typeface="Calibri"/>
                <a:cs typeface="Calibri"/>
                <a:sym typeface="Calibri"/>
              </a:rPr>
              <a:t>French courses: 4 hours/week offered</a:t>
            </a:r>
            <a:endParaRPr b="1"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b="1" sz="1600">
              <a:solidFill>
                <a:schemeClr val="dk1"/>
              </a:solidFill>
            </a:endParaRPr>
          </a:p>
          <a:p>
            <a:pPr indent="0" lvl="0" marL="0" rtl="0" algn="just">
              <a:spcBef>
                <a:spcPts val="0"/>
              </a:spcBef>
              <a:spcAft>
                <a:spcPts val="0"/>
              </a:spcAft>
              <a:buNone/>
            </a:pPr>
            <a:r>
              <a:rPr b="1" lang="en-US" sz="2000"/>
              <a:t>Spring semester dates :</a:t>
            </a:r>
            <a:r>
              <a:rPr b="1" lang="en-US" sz="2700"/>
              <a:t> </a:t>
            </a:r>
            <a:r>
              <a:rPr lang="en-US" sz="1600">
                <a:solidFill>
                  <a:schemeClr val="dk1"/>
                </a:solidFill>
                <a:latin typeface="Calibri"/>
                <a:ea typeface="Calibri"/>
                <a:cs typeface="Calibri"/>
                <a:sym typeface="Calibri"/>
              </a:rPr>
              <a:t>06/01/2025 - 30/05/2025</a:t>
            </a:r>
            <a:r>
              <a:rPr b="1" lang="en-US" sz="2700"/>
              <a:t> </a:t>
            </a:r>
            <a:endParaRPr b="1" sz="2700"/>
          </a:p>
          <a:p>
            <a:pPr indent="0" lvl="0" marL="0" rtl="0" algn="just">
              <a:spcBef>
                <a:spcPts val="0"/>
              </a:spcBef>
              <a:spcAft>
                <a:spcPts val="0"/>
              </a:spcAft>
              <a:buNone/>
            </a:pPr>
            <a:r>
              <a:t/>
            </a:r>
            <a:endParaRPr b="1" sz="2700"/>
          </a:p>
          <a:p>
            <a:pPr indent="0" lvl="0" marL="0" rtl="0" algn="just">
              <a:spcBef>
                <a:spcPts val="0"/>
              </a:spcBef>
              <a:spcAft>
                <a:spcPts val="0"/>
              </a:spcAft>
              <a:buNone/>
            </a:pPr>
            <a:r>
              <a:t/>
            </a:r>
            <a:endParaRPr b="1" sz="2700"/>
          </a:p>
          <a:p>
            <a:pPr indent="0" lvl="0" marL="0" rtl="0" algn="l">
              <a:lnSpc>
                <a:spcPct val="100000"/>
              </a:lnSpc>
              <a:spcBef>
                <a:spcPts val="0"/>
              </a:spcBef>
              <a:spcAft>
                <a:spcPts val="0"/>
              </a:spcAft>
              <a:buClr>
                <a:schemeClr val="lt2"/>
              </a:buClr>
              <a:buSzPts val="4800"/>
              <a:buFont typeface="Arial"/>
              <a:buNone/>
            </a:pPr>
            <a:r>
              <a:t/>
            </a:r>
            <a:endParaRPr b="1" sz="2700"/>
          </a:p>
        </p:txBody>
      </p:sp>
      <p:sp>
        <p:nvSpPr>
          <p:cNvPr id="639" name="Google Shape;639;p17"/>
          <p:cNvSpPr txBox="1"/>
          <p:nvPr>
            <p:ph type="title"/>
          </p:nvPr>
        </p:nvSpPr>
        <p:spPr>
          <a:xfrm>
            <a:off x="467999" y="0"/>
            <a:ext cx="11316000" cy="756000"/>
          </a:xfrm>
          <a:prstGeom prst="rect">
            <a:avLst/>
          </a:prstGeom>
        </p:spPr>
        <p:txBody>
          <a:bodyPr anchorCtr="0" anchor="b" bIns="0" lIns="0" spcFirstLastPara="1" rIns="0" wrap="square" tIns="0">
            <a:noAutofit/>
          </a:bodyPr>
          <a:lstStyle/>
          <a:p>
            <a:pPr indent="0" lvl="0" marL="0" rtl="0" algn="l">
              <a:lnSpc>
                <a:spcPct val="100000"/>
              </a:lnSpc>
              <a:spcBef>
                <a:spcPts val="0"/>
              </a:spcBef>
              <a:spcAft>
                <a:spcPts val="0"/>
              </a:spcAft>
              <a:buClr>
                <a:schemeClr val="lt2"/>
              </a:buClr>
              <a:buSzPts val="4800"/>
              <a:buFont typeface="Arial"/>
              <a:buNone/>
            </a:pPr>
            <a:r>
              <a:rPr b="1" lang="en-US" sz="4800">
                <a:solidFill>
                  <a:schemeClr val="lt2"/>
                </a:solidFill>
              </a:rPr>
              <a:t>University of Rennes</a:t>
            </a:r>
            <a:endParaRPr/>
          </a:p>
        </p:txBody>
      </p:sp>
      <p:pic>
        <p:nvPicPr>
          <p:cNvPr id="640" name="Google Shape;640;p17"/>
          <p:cNvPicPr preferRelativeResize="0"/>
          <p:nvPr/>
        </p:nvPicPr>
        <p:blipFill rotWithShape="1">
          <a:blip r:embed="rId3">
            <a:alphaModFix/>
          </a:blip>
          <a:srcRect b="0" l="0" r="0" t="0"/>
          <a:stretch/>
        </p:blipFill>
        <p:spPr>
          <a:xfrm>
            <a:off x="468000" y="3507462"/>
            <a:ext cx="3599548" cy="2400462"/>
          </a:xfrm>
          <a:prstGeom prst="rect">
            <a:avLst/>
          </a:prstGeom>
          <a:noFill/>
          <a:ln>
            <a:noFill/>
          </a:ln>
        </p:spPr>
      </p:pic>
      <p:pic>
        <p:nvPicPr>
          <p:cNvPr id="641" name="Google Shape;641;p17"/>
          <p:cNvPicPr preferRelativeResize="0"/>
          <p:nvPr/>
        </p:nvPicPr>
        <p:blipFill rotWithShape="1">
          <a:blip r:embed="rId4">
            <a:alphaModFix/>
          </a:blip>
          <a:srcRect b="0" l="0" r="0" t="0"/>
          <a:stretch/>
        </p:blipFill>
        <p:spPr>
          <a:xfrm>
            <a:off x="4712900" y="3507450"/>
            <a:ext cx="3599552" cy="2400451"/>
          </a:xfrm>
          <a:prstGeom prst="rect">
            <a:avLst/>
          </a:prstGeom>
          <a:noFill/>
          <a:ln>
            <a:noFill/>
          </a:ln>
        </p:spPr>
      </p:pic>
      <p:pic>
        <p:nvPicPr>
          <p:cNvPr descr="Visit Saint-Malo | Brittany tourism" id="642" name="Google Shape;642;p17"/>
          <p:cNvPicPr preferRelativeResize="0"/>
          <p:nvPr/>
        </p:nvPicPr>
        <p:blipFill>
          <a:blip r:embed="rId5">
            <a:alphaModFix/>
          </a:blip>
          <a:stretch>
            <a:fillRect/>
          </a:stretch>
        </p:blipFill>
        <p:spPr>
          <a:xfrm>
            <a:off x="9152975" y="3352800"/>
            <a:ext cx="2617000" cy="2617000"/>
          </a:xfrm>
          <a:prstGeom prst="rect">
            <a:avLst/>
          </a:prstGeom>
          <a:noFill/>
          <a:ln>
            <a:noFill/>
          </a:ln>
        </p:spPr>
      </p:pic>
      <p:sp>
        <p:nvSpPr>
          <p:cNvPr id="643" name="Google Shape;643;p17"/>
          <p:cNvSpPr txBox="1"/>
          <p:nvPr/>
        </p:nvSpPr>
        <p:spPr>
          <a:xfrm>
            <a:off x="9197575" y="5956300"/>
            <a:ext cx="2527800" cy="50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100">
                <a:solidFill>
                  <a:srgbClr val="7F7F7F"/>
                </a:solidFill>
              </a:rPr>
              <a:t>City of Saint-Malo: 1h from Rennes</a:t>
            </a:r>
            <a:endParaRPr sz="1100">
              <a:solidFill>
                <a:srgbClr val="7F7F7F"/>
              </a:solidFill>
            </a:endParaRPr>
          </a:p>
        </p:txBody>
      </p:sp>
      <p:sp>
        <p:nvSpPr>
          <p:cNvPr id="644" name="Google Shape;644;p17"/>
          <p:cNvSpPr txBox="1"/>
          <p:nvPr/>
        </p:nvSpPr>
        <p:spPr>
          <a:xfrm>
            <a:off x="5182775" y="5873750"/>
            <a:ext cx="2527800" cy="50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100">
                <a:solidFill>
                  <a:srgbClr val="7F7F7F"/>
                </a:solidFill>
              </a:rPr>
              <a:t>Rennes city centre, the river “Vilaine” and its houseboats</a:t>
            </a:r>
            <a:endParaRPr sz="1100">
              <a:solidFill>
                <a:srgbClr val="7F7F7F"/>
              </a:solidFill>
            </a:endParaRPr>
          </a:p>
        </p:txBody>
      </p:sp>
      <p:sp>
        <p:nvSpPr>
          <p:cNvPr id="645" name="Google Shape;645;p17"/>
          <p:cNvSpPr txBox="1"/>
          <p:nvPr/>
        </p:nvSpPr>
        <p:spPr>
          <a:xfrm>
            <a:off x="661975" y="5907900"/>
            <a:ext cx="2800800" cy="50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100">
                <a:solidFill>
                  <a:srgbClr val="7F7F7F"/>
                </a:solidFill>
              </a:rPr>
              <a:t>Rennes city centre, Place Sainte-Anne</a:t>
            </a:r>
            <a:endParaRPr sz="1100">
              <a:solidFill>
                <a:srgbClr val="7F7F7F"/>
              </a:solidFill>
            </a:endParaRPr>
          </a:p>
        </p:txBody>
      </p:sp>
      <p:pic>
        <p:nvPicPr>
          <p:cNvPr id="646" name="Google Shape;646;p17"/>
          <p:cNvPicPr preferRelativeResize="0"/>
          <p:nvPr/>
        </p:nvPicPr>
        <p:blipFill rotWithShape="1">
          <a:blip r:embed="rId6">
            <a:alphaModFix/>
          </a:blip>
          <a:srcRect b="0" l="0" r="0" t="0"/>
          <a:stretch/>
        </p:blipFill>
        <p:spPr>
          <a:xfrm>
            <a:off x="8488675" y="0"/>
            <a:ext cx="3703325" cy="36512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2"/>
          <p:cNvSpPr/>
          <p:nvPr/>
        </p:nvSpPr>
        <p:spPr>
          <a:xfrm>
            <a:off x="571100" y="4671931"/>
            <a:ext cx="310500" cy="45600"/>
          </a:xfrm>
          <a:prstGeom prst="rect">
            <a:avLst/>
          </a:prstGeom>
          <a:solidFill>
            <a:srgbClr val="FFFFFF"/>
          </a:solidFill>
          <a:ln>
            <a:noFill/>
          </a:ln>
        </p:spPr>
        <p:txBody>
          <a:bodyPr anchorCtr="0" anchor="ctr" bIns="43650" lIns="43650" spcFirstLastPara="1" rIns="43650" wrap="square" tIns="43650">
            <a:noAutofit/>
          </a:bodyPr>
          <a:lstStyle/>
          <a:p>
            <a:pPr indent="0" lvl="0" marL="0" marR="0" rtl="0" algn="ctr">
              <a:lnSpc>
                <a:spcPct val="100000"/>
              </a:lnSpc>
              <a:spcBef>
                <a:spcPts val="0"/>
              </a:spcBef>
              <a:spcAft>
                <a:spcPts val="0"/>
              </a:spcAft>
              <a:buClr>
                <a:srgbClr val="FFFFFF"/>
              </a:buClr>
              <a:buSzPts val="2100"/>
              <a:buFont typeface="Helvetica Neue Light"/>
              <a:buNone/>
            </a:pPr>
            <a:r>
              <a:t/>
            </a:r>
            <a:endParaRPr b="0" i="0" sz="2100" u="none" cap="none" strike="noStrike">
              <a:solidFill>
                <a:srgbClr val="000000"/>
              </a:solidFill>
              <a:latin typeface="Helvetica Neue Light"/>
              <a:ea typeface="Helvetica Neue Light"/>
              <a:cs typeface="Helvetica Neue Light"/>
              <a:sym typeface="Helvetica Neue Light"/>
            </a:endParaRPr>
          </a:p>
        </p:txBody>
      </p:sp>
      <p:sp>
        <p:nvSpPr>
          <p:cNvPr id="430" name="Google Shape;430;p2"/>
          <p:cNvSpPr txBox="1"/>
          <p:nvPr/>
        </p:nvSpPr>
        <p:spPr>
          <a:xfrm>
            <a:off x="571099" y="218950"/>
            <a:ext cx="11349900" cy="611400"/>
          </a:xfrm>
          <a:prstGeom prst="rect">
            <a:avLst/>
          </a:prstGeom>
          <a:noFill/>
          <a:ln>
            <a:noFill/>
          </a:ln>
        </p:spPr>
        <p:txBody>
          <a:bodyPr anchorCtr="0" anchor="ctr" bIns="43650" lIns="43650" spcFirstLastPara="1" rIns="43650" wrap="square" tIns="43650">
            <a:spAutoFit/>
          </a:bodyPr>
          <a:lstStyle/>
          <a:p>
            <a:pPr indent="0" lvl="0" marL="0" marR="0" rtl="0" algn="ctr">
              <a:lnSpc>
                <a:spcPct val="100000"/>
              </a:lnSpc>
              <a:spcBef>
                <a:spcPts val="0"/>
              </a:spcBef>
              <a:spcAft>
                <a:spcPts val="0"/>
              </a:spcAft>
              <a:buClr>
                <a:srgbClr val="D8232A"/>
              </a:buClr>
              <a:buSzPts val="3400"/>
              <a:buFont typeface="Arial"/>
              <a:buNone/>
            </a:pPr>
            <a:r>
              <a:rPr b="1" i="0" lang="en-US" sz="3400" u="none" cap="small" strike="noStrike">
                <a:solidFill>
                  <a:srgbClr val="F96E99"/>
                </a:solidFill>
                <a:latin typeface="Arial"/>
                <a:ea typeface="Arial"/>
                <a:cs typeface="Arial"/>
                <a:sym typeface="Arial"/>
              </a:rPr>
              <a:t>Agenda of the meeting</a:t>
            </a:r>
            <a:endParaRPr b="0" i="0" sz="1200" u="none" cap="none" strike="noStrike">
              <a:solidFill>
                <a:srgbClr val="F96E99"/>
              </a:solidFill>
              <a:latin typeface="Arial"/>
              <a:ea typeface="Arial"/>
              <a:cs typeface="Arial"/>
              <a:sym typeface="Arial"/>
            </a:endParaRPr>
          </a:p>
        </p:txBody>
      </p:sp>
      <p:pic>
        <p:nvPicPr>
          <p:cNvPr id="431" name="Google Shape;431;p2"/>
          <p:cNvPicPr preferRelativeResize="0"/>
          <p:nvPr/>
        </p:nvPicPr>
        <p:blipFill rotWithShape="1">
          <a:blip r:embed="rId3">
            <a:alphaModFix/>
          </a:blip>
          <a:srcRect b="0" l="0" r="0" t="0"/>
          <a:stretch/>
        </p:blipFill>
        <p:spPr>
          <a:xfrm>
            <a:off x="11750987" y="0"/>
            <a:ext cx="441013" cy="6858000"/>
          </a:xfrm>
          <a:prstGeom prst="rect">
            <a:avLst/>
          </a:prstGeom>
          <a:noFill/>
          <a:ln>
            <a:noFill/>
          </a:ln>
        </p:spPr>
      </p:pic>
      <p:pic>
        <p:nvPicPr>
          <p:cNvPr id="432" name="Google Shape;432;p2"/>
          <p:cNvPicPr preferRelativeResize="0"/>
          <p:nvPr/>
        </p:nvPicPr>
        <p:blipFill rotWithShape="1">
          <a:blip r:embed="rId4">
            <a:alphaModFix/>
          </a:blip>
          <a:srcRect b="0" l="0" r="0" t="0"/>
          <a:stretch/>
        </p:blipFill>
        <p:spPr>
          <a:xfrm>
            <a:off x="92825" y="5721725"/>
            <a:ext cx="1659200" cy="1136275"/>
          </a:xfrm>
          <a:prstGeom prst="rect">
            <a:avLst/>
          </a:prstGeom>
          <a:noFill/>
          <a:ln>
            <a:noFill/>
          </a:ln>
        </p:spPr>
      </p:pic>
      <p:sp>
        <p:nvSpPr>
          <p:cNvPr id="433" name="Google Shape;433;p2"/>
          <p:cNvSpPr txBox="1"/>
          <p:nvPr/>
        </p:nvSpPr>
        <p:spPr>
          <a:xfrm>
            <a:off x="220900" y="718850"/>
            <a:ext cx="11446800" cy="5264100"/>
          </a:xfrm>
          <a:prstGeom prst="rect">
            <a:avLst/>
          </a:prstGeom>
          <a:noFill/>
          <a:ln>
            <a:noFill/>
          </a:ln>
        </p:spPr>
        <p:txBody>
          <a:bodyPr anchorCtr="0" anchor="t" bIns="91425" lIns="91425" spcFirstLastPara="1" rIns="91425" wrap="square" tIns="91425">
            <a:spAutoFit/>
          </a:bodyPr>
          <a:lstStyle/>
          <a:p>
            <a:pPr indent="-330200" lvl="0" marL="419100" marR="0" rtl="0" algn="l">
              <a:lnSpc>
                <a:spcPct val="100000"/>
              </a:lnSpc>
              <a:spcBef>
                <a:spcPts val="0"/>
              </a:spcBef>
              <a:spcAft>
                <a:spcPts val="0"/>
              </a:spcAft>
              <a:buClr>
                <a:srgbClr val="000000"/>
              </a:buClr>
              <a:buSzPts val="2200"/>
              <a:buFont typeface="Arial"/>
              <a:buChar char="•"/>
            </a:pPr>
            <a:r>
              <a:rPr b="0" i="0" lang="en-US" sz="2200" u="none" cap="none" strike="noStrike">
                <a:solidFill>
                  <a:srgbClr val="000000"/>
                </a:solidFill>
                <a:latin typeface="Calibri"/>
                <a:ea typeface="Calibri"/>
                <a:cs typeface="Calibri"/>
                <a:sym typeface="Calibri"/>
              </a:rPr>
              <a:t>Introduction to the EDUC Gap semester</a:t>
            </a:r>
            <a:endParaRPr b="0" i="0" sz="1200" u="none" cap="none" strike="noStrike">
              <a:solidFill>
                <a:srgbClr val="000000"/>
              </a:solidFill>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2400"/>
              <a:buFont typeface="Calibri"/>
              <a:buNone/>
            </a:pPr>
            <a:r>
              <a:t/>
            </a:r>
            <a:endParaRPr b="0" i="0" sz="2200" u="none" cap="none" strike="noStrike">
              <a:solidFill>
                <a:srgbClr val="000000"/>
              </a:solidFill>
              <a:latin typeface="Calibri"/>
              <a:ea typeface="Calibri"/>
              <a:cs typeface="Calibri"/>
              <a:sym typeface="Calibri"/>
            </a:endParaRPr>
          </a:p>
          <a:p>
            <a:pPr indent="-330200" lvl="0" marL="419100" marR="0" rtl="0" algn="l">
              <a:lnSpc>
                <a:spcPct val="100000"/>
              </a:lnSpc>
              <a:spcBef>
                <a:spcPts val="0"/>
              </a:spcBef>
              <a:spcAft>
                <a:spcPts val="0"/>
              </a:spcAft>
              <a:buClr>
                <a:srgbClr val="000000"/>
              </a:buClr>
              <a:buSzPts val="2200"/>
              <a:buFont typeface="Arial"/>
              <a:buChar char="•"/>
            </a:pPr>
            <a:r>
              <a:rPr b="0" i="0" lang="en-US" sz="2200" u="none" cap="none" strike="noStrike">
                <a:solidFill>
                  <a:srgbClr val="000000"/>
                </a:solidFill>
                <a:latin typeface="Calibri"/>
                <a:ea typeface="Calibri"/>
                <a:cs typeface="Calibri"/>
                <a:sym typeface="Calibri"/>
              </a:rPr>
              <a:t>Presentation of the universities</a:t>
            </a:r>
            <a:endParaRPr b="0" i="0" sz="2200" u="none" cap="none" strike="noStrike">
              <a:solidFill>
                <a:srgbClr val="000000"/>
              </a:solidFill>
              <a:latin typeface="Calibri"/>
              <a:ea typeface="Calibri"/>
              <a:cs typeface="Calibri"/>
              <a:sym typeface="Calibri"/>
            </a:endParaRPr>
          </a:p>
          <a:p>
            <a:pPr indent="-368300" lvl="0" marL="1371600" marR="0" rtl="0" algn="l">
              <a:lnSpc>
                <a:spcPct val="100000"/>
              </a:lnSpc>
              <a:spcBef>
                <a:spcPts val="0"/>
              </a:spcBef>
              <a:spcAft>
                <a:spcPts val="0"/>
              </a:spcAft>
              <a:buClr>
                <a:srgbClr val="000000"/>
              </a:buClr>
              <a:buSzPts val="2200"/>
              <a:buFont typeface="Calibri"/>
              <a:buChar char="➔"/>
            </a:pPr>
            <a:r>
              <a:rPr b="0" i="0" lang="en-US" sz="2200" u="none" cap="none" strike="noStrike">
                <a:solidFill>
                  <a:srgbClr val="000000"/>
                </a:solidFill>
                <a:latin typeface="Calibri"/>
                <a:ea typeface="Calibri"/>
                <a:cs typeface="Calibri"/>
                <a:sym typeface="Calibri"/>
              </a:rPr>
              <a:t>Paris Nanterre University</a:t>
            </a:r>
            <a:endParaRPr b="0" i="0" sz="2200" u="none" cap="none" strike="noStrike">
              <a:solidFill>
                <a:srgbClr val="000000"/>
              </a:solidFill>
              <a:latin typeface="Calibri"/>
              <a:ea typeface="Calibri"/>
              <a:cs typeface="Calibri"/>
              <a:sym typeface="Calibri"/>
            </a:endParaRPr>
          </a:p>
          <a:p>
            <a:pPr indent="-368300" lvl="0" marL="1371600" marR="0" rtl="0" algn="l">
              <a:lnSpc>
                <a:spcPct val="100000"/>
              </a:lnSpc>
              <a:spcBef>
                <a:spcPts val="0"/>
              </a:spcBef>
              <a:spcAft>
                <a:spcPts val="0"/>
              </a:spcAft>
              <a:buClr>
                <a:srgbClr val="000000"/>
              </a:buClr>
              <a:buSzPts val="2200"/>
              <a:buFont typeface="Calibri"/>
              <a:buChar char="➔"/>
            </a:pPr>
            <a:r>
              <a:rPr b="0" i="0" lang="en-US" sz="2200" u="none" cap="none" strike="noStrike">
                <a:solidFill>
                  <a:srgbClr val="000000"/>
                </a:solidFill>
                <a:latin typeface="Calibri"/>
                <a:ea typeface="Calibri"/>
                <a:cs typeface="Calibri"/>
                <a:sym typeface="Calibri"/>
              </a:rPr>
              <a:t>University of Rennes</a:t>
            </a:r>
            <a:endParaRPr b="0" i="0" sz="2200" u="none" cap="none" strike="noStrike">
              <a:solidFill>
                <a:srgbClr val="000000"/>
              </a:solidFill>
              <a:latin typeface="Calibri"/>
              <a:ea typeface="Calibri"/>
              <a:cs typeface="Calibri"/>
              <a:sym typeface="Calibri"/>
            </a:endParaRPr>
          </a:p>
          <a:p>
            <a:pPr indent="-368300" lvl="0" marL="1371600" marR="0" rtl="0" algn="l">
              <a:lnSpc>
                <a:spcPct val="100000"/>
              </a:lnSpc>
              <a:spcBef>
                <a:spcPts val="0"/>
              </a:spcBef>
              <a:spcAft>
                <a:spcPts val="0"/>
              </a:spcAft>
              <a:buClr>
                <a:srgbClr val="000000"/>
              </a:buClr>
              <a:buSzPts val="2200"/>
              <a:buFont typeface="Calibri"/>
              <a:buChar char="➔"/>
            </a:pPr>
            <a:r>
              <a:rPr b="0" i="0" lang="en-US" sz="2200" u="none" cap="none" strike="noStrike">
                <a:solidFill>
                  <a:srgbClr val="000000"/>
                </a:solidFill>
                <a:latin typeface="Calibri"/>
                <a:ea typeface="Calibri"/>
                <a:cs typeface="Calibri"/>
                <a:sym typeface="Calibri"/>
              </a:rPr>
              <a:t>Masaryk University</a:t>
            </a:r>
            <a:endParaRPr b="0" i="0" sz="2200" u="none" cap="none" strike="noStrike">
              <a:solidFill>
                <a:srgbClr val="000000"/>
              </a:solidFill>
              <a:latin typeface="Calibri"/>
              <a:ea typeface="Calibri"/>
              <a:cs typeface="Calibri"/>
              <a:sym typeface="Calibri"/>
            </a:endParaRPr>
          </a:p>
          <a:p>
            <a:pPr indent="-368300" lvl="0" marL="1371600" marR="0" rtl="0" algn="l">
              <a:lnSpc>
                <a:spcPct val="100000"/>
              </a:lnSpc>
              <a:spcBef>
                <a:spcPts val="0"/>
              </a:spcBef>
              <a:spcAft>
                <a:spcPts val="0"/>
              </a:spcAft>
              <a:buClr>
                <a:srgbClr val="000000"/>
              </a:buClr>
              <a:buSzPts val="2200"/>
              <a:buFont typeface="Calibri"/>
              <a:buChar char="➔"/>
            </a:pPr>
            <a:r>
              <a:rPr b="0" i="0" lang="en-US" sz="2200" u="none" cap="none" strike="noStrike">
                <a:solidFill>
                  <a:srgbClr val="000000"/>
                </a:solidFill>
                <a:latin typeface="Calibri"/>
                <a:ea typeface="Calibri"/>
                <a:cs typeface="Calibri"/>
                <a:sym typeface="Calibri"/>
              </a:rPr>
              <a:t>University of Cagliari</a:t>
            </a:r>
            <a:endParaRPr b="0" i="0" sz="1200" u="none" cap="none" strike="noStrike">
              <a:solidFill>
                <a:srgbClr val="000000"/>
              </a:solidFill>
              <a:latin typeface="Arial"/>
              <a:ea typeface="Arial"/>
              <a:cs typeface="Arial"/>
              <a:sym typeface="Arial"/>
            </a:endParaRPr>
          </a:p>
          <a:p>
            <a:pPr indent="-368300" lvl="0" marL="1371600" marR="0" rtl="0" algn="l">
              <a:lnSpc>
                <a:spcPct val="100000"/>
              </a:lnSpc>
              <a:spcBef>
                <a:spcPts val="0"/>
              </a:spcBef>
              <a:spcAft>
                <a:spcPts val="0"/>
              </a:spcAft>
              <a:buClr>
                <a:srgbClr val="000000"/>
              </a:buClr>
              <a:buSzPts val="2200"/>
              <a:buFont typeface="Calibri"/>
              <a:buChar char="➔"/>
            </a:pPr>
            <a:r>
              <a:rPr b="0" i="0" lang="en-US" sz="2200" u="none" cap="none" strike="noStrike">
                <a:solidFill>
                  <a:srgbClr val="000000"/>
                </a:solidFill>
                <a:latin typeface="Calibri"/>
                <a:ea typeface="Calibri"/>
                <a:cs typeface="Calibri"/>
                <a:sym typeface="Calibri"/>
              </a:rPr>
              <a:t>University of Pécs</a:t>
            </a:r>
            <a:endParaRPr b="0" i="0" sz="2200" u="none" cap="none" strike="noStrike">
              <a:solidFill>
                <a:srgbClr val="000000"/>
              </a:solidFill>
              <a:latin typeface="Calibri"/>
              <a:ea typeface="Calibri"/>
              <a:cs typeface="Calibri"/>
              <a:sym typeface="Calibri"/>
            </a:endParaRPr>
          </a:p>
          <a:p>
            <a:pPr indent="-368300" lvl="0" marL="1371600" marR="0" rtl="0" algn="l">
              <a:lnSpc>
                <a:spcPct val="100000"/>
              </a:lnSpc>
              <a:spcBef>
                <a:spcPts val="0"/>
              </a:spcBef>
              <a:spcAft>
                <a:spcPts val="0"/>
              </a:spcAft>
              <a:buClr>
                <a:srgbClr val="000000"/>
              </a:buClr>
              <a:buSzPts val="2200"/>
              <a:buFont typeface="Calibri"/>
              <a:buChar char="➔"/>
            </a:pPr>
            <a:r>
              <a:rPr b="0" i="0" lang="en-US" sz="2200" u="none" cap="none" strike="noStrike">
                <a:solidFill>
                  <a:srgbClr val="000000"/>
                </a:solidFill>
                <a:latin typeface="Calibri"/>
                <a:ea typeface="Calibri"/>
                <a:cs typeface="Calibri"/>
                <a:sym typeface="Calibri"/>
              </a:rPr>
              <a:t>University Jaume I</a:t>
            </a:r>
            <a:endParaRPr b="0" i="0" sz="2200" u="none" cap="none" strike="noStrike">
              <a:solidFill>
                <a:srgbClr val="000000"/>
              </a:solidFill>
              <a:latin typeface="Calibri"/>
              <a:ea typeface="Calibri"/>
              <a:cs typeface="Calibri"/>
              <a:sym typeface="Calibri"/>
            </a:endParaRPr>
          </a:p>
          <a:p>
            <a:pPr indent="-368300" lvl="0" marL="1371600" marR="0" rtl="0" algn="l">
              <a:lnSpc>
                <a:spcPct val="100000"/>
              </a:lnSpc>
              <a:spcBef>
                <a:spcPts val="0"/>
              </a:spcBef>
              <a:spcAft>
                <a:spcPts val="0"/>
              </a:spcAft>
              <a:buClr>
                <a:srgbClr val="000000"/>
              </a:buClr>
              <a:buSzPts val="2200"/>
              <a:buFont typeface="Calibri"/>
              <a:buChar char="➔"/>
            </a:pPr>
            <a:r>
              <a:rPr b="0" i="0" lang="en-US" sz="2200" u="none" cap="none" strike="noStrike">
                <a:solidFill>
                  <a:srgbClr val="000000"/>
                </a:solidFill>
                <a:latin typeface="Calibri"/>
                <a:ea typeface="Calibri"/>
                <a:cs typeface="Calibri"/>
                <a:sym typeface="Calibri"/>
              </a:rPr>
              <a:t>University of Potsdam</a:t>
            </a:r>
            <a:endParaRPr b="0" i="0" sz="2200" u="none" cap="none" strike="noStrike">
              <a:solidFill>
                <a:srgbClr val="000000"/>
              </a:solidFill>
              <a:latin typeface="Calibri"/>
              <a:ea typeface="Calibri"/>
              <a:cs typeface="Calibri"/>
              <a:sym typeface="Calibri"/>
            </a:endParaRPr>
          </a:p>
          <a:p>
            <a:pPr indent="-368300" lvl="0" marL="1371600" marR="0" rtl="0" algn="l">
              <a:lnSpc>
                <a:spcPct val="100000"/>
              </a:lnSpc>
              <a:spcBef>
                <a:spcPts val="0"/>
              </a:spcBef>
              <a:spcAft>
                <a:spcPts val="0"/>
              </a:spcAft>
              <a:buClr>
                <a:srgbClr val="000000"/>
              </a:buClr>
              <a:buSzPts val="2200"/>
              <a:buFont typeface="Calibri"/>
              <a:buChar char="➔"/>
            </a:pPr>
            <a:r>
              <a:rPr b="0" i="0" lang="en-US" sz="2200" u="none" cap="none" strike="noStrike">
                <a:solidFill>
                  <a:schemeClr val="dk1"/>
                </a:solidFill>
                <a:latin typeface="Calibri"/>
                <a:ea typeface="Calibri"/>
                <a:cs typeface="Calibri"/>
                <a:sym typeface="Calibri"/>
              </a:rPr>
              <a:t>University of South-Eastern Norway</a:t>
            </a:r>
            <a:endParaRPr b="0" i="0" sz="2200" u="none" cap="none" strike="noStrike">
              <a:solidFill>
                <a:srgbClr val="000000"/>
              </a:solidFill>
              <a:latin typeface="Calibri"/>
              <a:ea typeface="Calibri"/>
              <a:cs typeface="Calibri"/>
              <a:sym typeface="Calibri"/>
            </a:endParaRPr>
          </a:p>
          <a:p>
            <a:pPr indent="0" lvl="2" marL="76200" marR="0" rtl="0" algn="l">
              <a:lnSpc>
                <a:spcPct val="100000"/>
              </a:lnSpc>
              <a:spcBef>
                <a:spcPts val="0"/>
              </a:spcBef>
              <a:spcAft>
                <a:spcPts val="0"/>
              </a:spcAft>
              <a:buClr>
                <a:srgbClr val="000000"/>
              </a:buClr>
              <a:buSzPts val="2400"/>
              <a:buFont typeface="Arial"/>
              <a:buNone/>
            </a:pPr>
            <a:r>
              <a:t/>
            </a:r>
            <a:endParaRPr b="0" i="0" sz="2200" u="none" cap="none" strike="noStrike">
              <a:solidFill>
                <a:srgbClr val="000000"/>
              </a:solidFill>
              <a:latin typeface="Calibri"/>
              <a:ea typeface="Calibri"/>
              <a:cs typeface="Calibri"/>
              <a:sym typeface="Calibri"/>
            </a:endParaRPr>
          </a:p>
          <a:p>
            <a:pPr indent="-330200" lvl="2" marL="419100" marR="0" rtl="0" algn="l">
              <a:lnSpc>
                <a:spcPct val="100000"/>
              </a:lnSpc>
              <a:spcBef>
                <a:spcPts val="0"/>
              </a:spcBef>
              <a:spcAft>
                <a:spcPts val="0"/>
              </a:spcAft>
              <a:buClr>
                <a:srgbClr val="000000"/>
              </a:buClr>
              <a:buSzPts val="2200"/>
              <a:buFont typeface="Arial"/>
              <a:buChar char="•"/>
            </a:pPr>
            <a:r>
              <a:rPr b="0" i="0" lang="en-US" sz="2200" u="none" cap="none" strike="noStrike">
                <a:solidFill>
                  <a:srgbClr val="000000"/>
                </a:solidFill>
                <a:latin typeface="Calibri"/>
                <a:ea typeface="Calibri"/>
                <a:cs typeface="Calibri"/>
                <a:sym typeface="Calibri"/>
              </a:rPr>
              <a:t>Useful links / contact information</a:t>
            </a:r>
            <a:endParaRPr b="0" i="0" sz="1200" u="none" cap="none" strike="noStrike">
              <a:solidFill>
                <a:srgbClr val="000000"/>
              </a:solidFill>
              <a:latin typeface="Arial"/>
              <a:ea typeface="Arial"/>
              <a:cs typeface="Arial"/>
              <a:sym typeface="Arial"/>
            </a:endParaRPr>
          </a:p>
          <a:p>
            <a:pPr indent="0" lvl="2" marL="76200" marR="0" rtl="0" algn="l">
              <a:lnSpc>
                <a:spcPct val="100000"/>
              </a:lnSpc>
              <a:spcBef>
                <a:spcPts val="0"/>
              </a:spcBef>
              <a:spcAft>
                <a:spcPts val="0"/>
              </a:spcAft>
              <a:buClr>
                <a:srgbClr val="000000"/>
              </a:buClr>
              <a:buSzPts val="2400"/>
              <a:buFont typeface="Arial"/>
              <a:buNone/>
            </a:pPr>
            <a:r>
              <a:t/>
            </a:r>
            <a:endParaRPr b="0" i="0" sz="2200" u="none" cap="none" strike="noStrike">
              <a:solidFill>
                <a:srgbClr val="000000"/>
              </a:solidFill>
              <a:latin typeface="Calibri"/>
              <a:ea typeface="Calibri"/>
              <a:cs typeface="Calibri"/>
              <a:sym typeface="Calibri"/>
            </a:endParaRPr>
          </a:p>
          <a:p>
            <a:pPr indent="-330200" lvl="0" marL="419100" marR="0" rtl="0" algn="l">
              <a:lnSpc>
                <a:spcPct val="100000"/>
              </a:lnSpc>
              <a:spcBef>
                <a:spcPts val="0"/>
              </a:spcBef>
              <a:spcAft>
                <a:spcPts val="0"/>
              </a:spcAft>
              <a:buClr>
                <a:srgbClr val="000000"/>
              </a:buClr>
              <a:buSzPts val="2200"/>
              <a:buFont typeface="Arial"/>
              <a:buChar char="•"/>
            </a:pPr>
            <a:r>
              <a:rPr b="0" i="0" lang="en-US" sz="2200" u="none" cap="none" strike="noStrike">
                <a:solidFill>
                  <a:srgbClr val="000000"/>
                </a:solidFill>
                <a:latin typeface="Calibri"/>
                <a:ea typeface="Calibri"/>
                <a:cs typeface="Calibri"/>
                <a:sym typeface="Calibri"/>
              </a:rPr>
              <a:t>Questions and answers session</a:t>
            </a:r>
            <a:endParaRPr b="0" i="0" sz="2200" u="none" cap="none" strike="noStrike">
              <a:solidFill>
                <a:srgbClr val="00000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50" name="Shape 650"/>
        <p:cNvGrpSpPr/>
        <p:nvPr/>
      </p:nvGrpSpPr>
      <p:grpSpPr>
        <a:xfrm>
          <a:off x="0" y="0"/>
          <a:ext cx="0" cy="0"/>
          <a:chOff x="0" y="0"/>
          <a:chExt cx="0" cy="0"/>
        </a:xfrm>
      </p:grpSpPr>
      <p:sp>
        <p:nvSpPr>
          <p:cNvPr id="651" name="Google Shape;651;p18"/>
          <p:cNvSpPr txBox="1"/>
          <p:nvPr>
            <p:ph type="title"/>
          </p:nvPr>
        </p:nvSpPr>
        <p:spPr>
          <a:xfrm>
            <a:off x="467998" y="386032"/>
            <a:ext cx="11316013" cy="7560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chemeClr val="lt2"/>
              </a:buClr>
              <a:buSzPts val="3200"/>
              <a:buFont typeface="Arial"/>
              <a:buNone/>
            </a:pPr>
            <a:r>
              <a:rPr b="1" lang="en-US">
                <a:solidFill>
                  <a:schemeClr val="lt2"/>
                </a:solidFill>
                <a:latin typeface="Arial"/>
                <a:ea typeface="Arial"/>
                <a:cs typeface="Arial"/>
                <a:sym typeface="Arial"/>
              </a:rPr>
              <a:t>Rennes:</a:t>
            </a:r>
            <a:br>
              <a:rPr b="1" lang="en-US">
                <a:solidFill>
                  <a:schemeClr val="lt2"/>
                </a:solidFill>
                <a:latin typeface="Arial"/>
                <a:ea typeface="Arial"/>
                <a:cs typeface="Arial"/>
                <a:sym typeface="Arial"/>
              </a:rPr>
            </a:br>
            <a:r>
              <a:rPr b="1" lang="en-US">
                <a:solidFill>
                  <a:schemeClr val="lt2"/>
                </a:solidFill>
                <a:latin typeface="Arial"/>
                <a:ea typeface="Arial"/>
                <a:cs typeface="Arial"/>
                <a:sym typeface="Arial"/>
              </a:rPr>
              <a:t>intelligent, enterprising and creative</a:t>
            </a:r>
            <a:endParaRPr b="1">
              <a:solidFill>
                <a:schemeClr val="lt2"/>
              </a:solidFill>
              <a:latin typeface="Arial"/>
              <a:ea typeface="Arial"/>
              <a:cs typeface="Arial"/>
              <a:sym typeface="Arial"/>
            </a:endParaRPr>
          </a:p>
        </p:txBody>
      </p:sp>
      <p:pic>
        <p:nvPicPr>
          <p:cNvPr id="652" name="Google Shape;652;p18"/>
          <p:cNvPicPr preferRelativeResize="0"/>
          <p:nvPr/>
        </p:nvPicPr>
        <p:blipFill rotWithShape="1">
          <a:blip r:embed="rId3">
            <a:alphaModFix/>
          </a:blip>
          <a:srcRect b="0" l="0" r="0" t="0"/>
          <a:stretch/>
        </p:blipFill>
        <p:spPr>
          <a:xfrm>
            <a:off x="5344050" y="384932"/>
            <a:ext cx="5628750" cy="5549573"/>
          </a:xfrm>
          <a:prstGeom prst="rect">
            <a:avLst/>
          </a:prstGeom>
          <a:noFill/>
          <a:ln>
            <a:noFill/>
          </a:ln>
        </p:spPr>
      </p:pic>
      <p:pic>
        <p:nvPicPr>
          <p:cNvPr id="653" name="Google Shape;653;p18"/>
          <p:cNvPicPr preferRelativeResize="0"/>
          <p:nvPr>
            <p:ph idx="2" type="pic"/>
          </p:nvPr>
        </p:nvPicPr>
        <p:blipFill rotWithShape="1">
          <a:blip r:embed="rId4">
            <a:alphaModFix/>
          </a:blip>
          <a:srcRect b="0" l="0" r="0" t="0"/>
          <a:stretch/>
        </p:blipFill>
        <p:spPr>
          <a:xfrm>
            <a:off x="521433" y="1949326"/>
            <a:ext cx="5316644" cy="3328786"/>
          </a:xfrm>
          <a:prstGeom prst="rect">
            <a:avLst/>
          </a:prstGeom>
          <a:solidFill>
            <a:schemeClr val="lt2"/>
          </a:solidFill>
          <a:ln>
            <a:noFill/>
          </a:ln>
        </p:spPr>
      </p:pic>
      <p:sp>
        <p:nvSpPr>
          <p:cNvPr id="654" name="Google Shape;654;p18"/>
          <p:cNvSpPr txBox="1"/>
          <p:nvPr>
            <p:ph idx="1" type="body"/>
          </p:nvPr>
        </p:nvSpPr>
        <p:spPr>
          <a:xfrm>
            <a:off x="4381140" y="3632512"/>
            <a:ext cx="7275053" cy="2572600"/>
          </a:xfrm>
          <a:prstGeom prst="rect">
            <a:avLst/>
          </a:prstGeom>
          <a:solidFill>
            <a:schemeClr val="dk1"/>
          </a:solidFill>
          <a:ln>
            <a:noFill/>
          </a:ln>
        </p:spPr>
        <p:txBody>
          <a:bodyPr anchorCtr="0" anchor="t" bIns="108000" lIns="108000" spcFirstLastPara="1" rIns="108000" wrap="square" tIns="108000">
            <a:spAutoFit/>
          </a:bodyPr>
          <a:lstStyle/>
          <a:p>
            <a:pPr indent="0" lvl="0" marL="0" rtl="0" algn="l">
              <a:lnSpc>
                <a:spcPct val="100000"/>
              </a:lnSpc>
              <a:spcBef>
                <a:spcPts val="0"/>
              </a:spcBef>
              <a:spcAft>
                <a:spcPts val="0"/>
              </a:spcAft>
              <a:buClr>
                <a:schemeClr val="lt1"/>
              </a:buClr>
              <a:buSzPts val="2400"/>
              <a:buNone/>
            </a:pPr>
            <a:r>
              <a:rPr b="0" lang="en-US" sz="2400">
                <a:latin typeface="Arial"/>
                <a:ea typeface="Arial"/>
                <a:cs typeface="Arial"/>
                <a:sym typeface="Arial"/>
              </a:rPr>
              <a:t>Ranked:</a:t>
            </a:r>
            <a:endParaRPr/>
          </a:p>
          <a:p>
            <a:pPr indent="-171450" lvl="0" marL="171450" rtl="0" algn="l">
              <a:lnSpc>
                <a:spcPct val="100000"/>
              </a:lnSpc>
              <a:spcBef>
                <a:spcPts val="600"/>
              </a:spcBef>
              <a:spcAft>
                <a:spcPts val="0"/>
              </a:spcAft>
              <a:buClr>
                <a:schemeClr val="lt1"/>
              </a:buClr>
              <a:buSzPts val="2400"/>
              <a:buFont typeface="Arial"/>
              <a:buChar char="•"/>
            </a:pPr>
            <a:r>
              <a:rPr b="0" lang="en-US" sz="2400">
                <a:latin typeface="Arial"/>
                <a:ea typeface="Arial"/>
                <a:cs typeface="Arial"/>
                <a:sym typeface="Arial"/>
              </a:rPr>
              <a:t>2</a:t>
            </a:r>
            <a:r>
              <a:rPr b="0" baseline="30000" lang="en-US" sz="2400">
                <a:latin typeface="Arial"/>
                <a:ea typeface="Arial"/>
                <a:cs typeface="Arial"/>
                <a:sym typeface="Arial"/>
              </a:rPr>
              <a:t>nd</a:t>
            </a:r>
            <a:r>
              <a:rPr b="0" lang="en-US" sz="2000">
                <a:latin typeface="Arial"/>
                <a:ea typeface="Arial"/>
                <a:cs typeface="Arial"/>
                <a:sym typeface="Arial"/>
              </a:rPr>
              <a:t> best city in France according to students</a:t>
            </a:r>
            <a:endParaRPr b="0" sz="2000">
              <a:latin typeface="Arial"/>
              <a:ea typeface="Arial"/>
              <a:cs typeface="Arial"/>
              <a:sym typeface="Arial"/>
            </a:endParaRPr>
          </a:p>
          <a:p>
            <a:pPr indent="-171450" lvl="0" marL="171450" rtl="0" algn="l">
              <a:lnSpc>
                <a:spcPct val="100000"/>
              </a:lnSpc>
              <a:spcBef>
                <a:spcPts val="600"/>
              </a:spcBef>
              <a:spcAft>
                <a:spcPts val="0"/>
              </a:spcAft>
              <a:buClr>
                <a:schemeClr val="lt1"/>
              </a:buClr>
              <a:buSzPts val="2400"/>
              <a:buFont typeface="Arial"/>
              <a:buChar char="•"/>
            </a:pPr>
            <a:r>
              <a:rPr b="0" lang="en-US" sz="2400">
                <a:latin typeface="Arial"/>
                <a:ea typeface="Arial"/>
                <a:cs typeface="Arial"/>
                <a:sym typeface="Arial"/>
              </a:rPr>
              <a:t>8th</a:t>
            </a:r>
            <a:r>
              <a:rPr b="0" lang="en-US" sz="2000">
                <a:latin typeface="Arial"/>
                <a:ea typeface="Arial"/>
                <a:cs typeface="Arial"/>
                <a:sym typeface="Arial"/>
              </a:rPr>
              <a:t> in terms of student numbers </a:t>
            </a:r>
            <a:endParaRPr/>
          </a:p>
          <a:p>
            <a:pPr indent="0" lvl="0" marL="0" rtl="0" algn="l">
              <a:lnSpc>
                <a:spcPct val="100000"/>
              </a:lnSpc>
              <a:spcBef>
                <a:spcPts val="600"/>
              </a:spcBef>
              <a:spcAft>
                <a:spcPts val="0"/>
              </a:spcAft>
              <a:buClr>
                <a:schemeClr val="lt1"/>
              </a:buClr>
              <a:buSzPts val="1600"/>
              <a:buNone/>
            </a:pPr>
            <a:r>
              <a:rPr b="0" lang="en-US">
                <a:latin typeface="Arial"/>
                <a:ea typeface="Arial"/>
                <a:cs typeface="Arial"/>
                <a:sym typeface="Arial"/>
              </a:rPr>
              <a:t>215,000 inhabitants, 70,000 </a:t>
            </a:r>
            <a:r>
              <a:rPr b="0" lang="en-US" sz="1400">
                <a:latin typeface="Arial"/>
                <a:ea typeface="Arial"/>
                <a:cs typeface="Arial"/>
                <a:sym typeface="Arial"/>
              </a:rPr>
              <a:t>students</a:t>
            </a:r>
            <a:endParaRPr/>
          </a:p>
          <a:p>
            <a:pPr indent="-342900" lvl="0" marL="342900" rtl="0" algn="l">
              <a:lnSpc>
                <a:spcPct val="100000"/>
              </a:lnSpc>
              <a:spcBef>
                <a:spcPts val="600"/>
              </a:spcBef>
              <a:spcAft>
                <a:spcPts val="0"/>
              </a:spcAft>
              <a:buClr>
                <a:schemeClr val="lt1"/>
              </a:buClr>
              <a:buSzPts val="2400"/>
              <a:buFont typeface="Arial"/>
              <a:buChar char="•"/>
            </a:pPr>
            <a:r>
              <a:rPr b="0" lang="en-US" sz="2400">
                <a:latin typeface="Arial"/>
                <a:ea typeface="Arial"/>
                <a:cs typeface="Arial"/>
                <a:sym typeface="Arial"/>
              </a:rPr>
              <a:t>9</a:t>
            </a:r>
            <a:r>
              <a:rPr b="0" baseline="30000" lang="en-US" sz="2400">
                <a:latin typeface="Arial"/>
                <a:ea typeface="Arial"/>
                <a:cs typeface="Arial"/>
                <a:sym typeface="Arial"/>
              </a:rPr>
              <a:t>th</a:t>
            </a:r>
            <a:r>
              <a:rPr b="0" lang="en-US" sz="2400">
                <a:latin typeface="Arial"/>
                <a:ea typeface="Arial"/>
                <a:cs typeface="Arial"/>
                <a:sym typeface="Arial"/>
              </a:rPr>
              <a:t> </a:t>
            </a:r>
            <a:r>
              <a:rPr b="0" lang="en-US" sz="2000">
                <a:latin typeface="Arial"/>
                <a:ea typeface="Arial"/>
                <a:cs typeface="Arial"/>
                <a:sym typeface="Arial"/>
              </a:rPr>
              <a:t>in terms of international student numbers</a:t>
            </a:r>
            <a:endParaRPr b="0" sz="2000">
              <a:latin typeface="Arial"/>
              <a:ea typeface="Arial"/>
              <a:cs typeface="Arial"/>
              <a:sym typeface="Arial"/>
            </a:endParaRPr>
          </a:p>
          <a:p>
            <a:pPr indent="0" lvl="0" marL="0" rtl="0" algn="l">
              <a:lnSpc>
                <a:spcPct val="100000"/>
              </a:lnSpc>
              <a:spcBef>
                <a:spcPts val="600"/>
              </a:spcBef>
              <a:spcAft>
                <a:spcPts val="0"/>
              </a:spcAft>
              <a:buClr>
                <a:schemeClr val="lt1"/>
              </a:buClr>
              <a:buSzPts val="1600"/>
              <a:buNone/>
            </a:pPr>
            <a:r>
              <a:rPr b="0" lang="en-US">
                <a:latin typeface="Arial"/>
                <a:ea typeface="Arial"/>
                <a:cs typeface="Arial"/>
                <a:sym typeface="Arial"/>
              </a:rPr>
              <a:t>8,000 in Rennes, 13,000 in Brittany</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58" name="Shape 658"/>
        <p:cNvGrpSpPr/>
        <p:nvPr/>
      </p:nvGrpSpPr>
      <p:grpSpPr>
        <a:xfrm>
          <a:off x="0" y="0"/>
          <a:ext cx="0" cy="0"/>
          <a:chOff x="0" y="0"/>
          <a:chExt cx="0" cy="0"/>
        </a:xfrm>
      </p:grpSpPr>
      <p:sp>
        <p:nvSpPr>
          <p:cNvPr id="659" name="Google Shape;659;p19"/>
          <p:cNvSpPr txBox="1"/>
          <p:nvPr>
            <p:ph type="title"/>
          </p:nvPr>
        </p:nvSpPr>
        <p:spPr>
          <a:xfrm>
            <a:off x="467998" y="207612"/>
            <a:ext cx="11316000" cy="7560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chemeClr val="lt2"/>
              </a:buClr>
              <a:buSzPts val="3200"/>
              <a:buFont typeface="Arial"/>
              <a:buNone/>
            </a:pPr>
            <a:r>
              <a:rPr lang="en-US">
                <a:solidFill>
                  <a:schemeClr val="lt2"/>
                </a:solidFill>
              </a:rPr>
              <a:t>Living in Rennes</a:t>
            </a:r>
            <a:endParaRPr>
              <a:solidFill>
                <a:schemeClr val="lt2"/>
              </a:solidFill>
              <a:latin typeface="Arial"/>
              <a:ea typeface="Arial"/>
              <a:cs typeface="Arial"/>
              <a:sym typeface="Arial"/>
            </a:endParaRPr>
          </a:p>
        </p:txBody>
      </p:sp>
      <p:sp>
        <p:nvSpPr>
          <p:cNvPr id="660" name="Google Shape;660;p19"/>
          <p:cNvSpPr txBox="1"/>
          <p:nvPr>
            <p:ph idx="1" type="body"/>
          </p:nvPr>
        </p:nvSpPr>
        <p:spPr>
          <a:xfrm>
            <a:off x="3926362" y="2289589"/>
            <a:ext cx="5120100" cy="1834500"/>
          </a:xfrm>
          <a:prstGeom prst="rect">
            <a:avLst/>
          </a:prstGeom>
          <a:solidFill>
            <a:schemeClr val="dk1"/>
          </a:solidFill>
          <a:ln>
            <a:noFill/>
          </a:ln>
        </p:spPr>
        <p:txBody>
          <a:bodyPr anchorCtr="0" anchor="t" bIns="108000" lIns="108000" spcFirstLastPara="1" rIns="108000" wrap="square" tIns="108000">
            <a:spAutoFit/>
          </a:bodyPr>
          <a:lstStyle/>
          <a:p>
            <a:pPr indent="-285750" lvl="0" marL="285750" rtl="0" algn="l">
              <a:lnSpc>
                <a:spcPct val="100000"/>
              </a:lnSpc>
              <a:spcBef>
                <a:spcPts val="0"/>
              </a:spcBef>
              <a:spcAft>
                <a:spcPts val="0"/>
              </a:spcAft>
              <a:buClr>
                <a:schemeClr val="lt1"/>
              </a:buClr>
              <a:buSzPts val="2100"/>
              <a:buFont typeface="Arial"/>
              <a:buChar char="•"/>
            </a:pPr>
            <a:r>
              <a:rPr b="0" lang="en-US" sz="2100"/>
              <a:t>Vibrant student life</a:t>
            </a:r>
            <a:endParaRPr b="0" sz="2100"/>
          </a:p>
          <a:p>
            <a:pPr indent="-285750" lvl="0" marL="285750" rtl="0" algn="l">
              <a:lnSpc>
                <a:spcPct val="100000"/>
              </a:lnSpc>
              <a:spcBef>
                <a:spcPts val="0"/>
              </a:spcBef>
              <a:spcAft>
                <a:spcPts val="0"/>
              </a:spcAft>
              <a:buSzPts val="2100"/>
              <a:buChar char="•"/>
            </a:pPr>
            <a:r>
              <a:rPr b="0" lang="en-US" sz="2100"/>
              <a:t>Many cultural events</a:t>
            </a:r>
            <a:endParaRPr b="0" sz="2100"/>
          </a:p>
          <a:p>
            <a:pPr indent="-285750" lvl="0" marL="285750" rtl="0" algn="l">
              <a:lnSpc>
                <a:spcPct val="100000"/>
              </a:lnSpc>
              <a:spcBef>
                <a:spcPts val="0"/>
              </a:spcBef>
              <a:spcAft>
                <a:spcPts val="0"/>
              </a:spcAft>
              <a:buSzPts val="2100"/>
              <a:buChar char="•"/>
            </a:pPr>
            <a:r>
              <a:rPr b="0" lang="en-US" sz="2100"/>
              <a:t>1 hour to the sea side by train</a:t>
            </a:r>
            <a:endParaRPr b="0" sz="2100"/>
          </a:p>
          <a:p>
            <a:pPr indent="-285750" lvl="0" marL="285750" rtl="0" algn="l">
              <a:lnSpc>
                <a:spcPct val="100000"/>
              </a:lnSpc>
              <a:spcBef>
                <a:spcPts val="0"/>
              </a:spcBef>
              <a:spcAft>
                <a:spcPts val="0"/>
              </a:spcAft>
              <a:buSzPts val="2100"/>
              <a:buChar char="•"/>
            </a:pPr>
            <a:r>
              <a:rPr b="0" lang="en-US" sz="2100"/>
              <a:t>1.5 hour to Paris by train</a:t>
            </a:r>
            <a:endParaRPr b="0" sz="2100"/>
          </a:p>
          <a:p>
            <a:pPr indent="-285750" lvl="0" marL="285750" rtl="0" algn="l">
              <a:lnSpc>
                <a:spcPct val="100000"/>
              </a:lnSpc>
              <a:spcBef>
                <a:spcPts val="0"/>
              </a:spcBef>
              <a:spcAft>
                <a:spcPts val="0"/>
              </a:spcAft>
              <a:buSzPts val="2100"/>
              <a:buChar char="•"/>
            </a:pPr>
            <a:r>
              <a:rPr b="0" lang="en-US" sz="2100"/>
              <a:t>800€-900€ living cost per month</a:t>
            </a:r>
            <a:endParaRPr b="0" sz="2100"/>
          </a:p>
        </p:txBody>
      </p:sp>
      <p:pic>
        <p:nvPicPr>
          <p:cNvPr id="661" name="Google Shape;661;p19"/>
          <p:cNvPicPr preferRelativeResize="0"/>
          <p:nvPr/>
        </p:nvPicPr>
        <p:blipFill rotWithShape="1">
          <a:blip r:embed="rId3">
            <a:alphaModFix/>
          </a:blip>
          <a:srcRect b="0" l="0" r="0" t="0"/>
          <a:stretch/>
        </p:blipFill>
        <p:spPr>
          <a:xfrm>
            <a:off x="6274945" y="0"/>
            <a:ext cx="5917054" cy="2142250"/>
          </a:xfrm>
          <a:prstGeom prst="rect">
            <a:avLst/>
          </a:prstGeom>
          <a:noFill/>
          <a:ln>
            <a:noFill/>
          </a:ln>
        </p:spPr>
      </p:pic>
      <p:pic>
        <p:nvPicPr>
          <p:cNvPr id="662" name="Google Shape;662;p19"/>
          <p:cNvPicPr preferRelativeResize="0"/>
          <p:nvPr/>
        </p:nvPicPr>
        <p:blipFill rotWithShape="1">
          <a:blip r:embed="rId4">
            <a:alphaModFix/>
          </a:blip>
          <a:srcRect b="0" l="0" r="0" t="0"/>
          <a:stretch/>
        </p:blipFill>
        <p:spPr>
          <a:xfrm>
            <a:off x="0" y="1585425"/>
            <a:ext cx="3599552" cy="2400451"/>
          </a:xfrm>
          <a:prstGeom prst="rect">
            <a:avLst/>
          </a:prstGeom>
          <a:noFill/>
          <a:ln>
            <a:noFill/>
          </a:ln>
        </p:spPr>
      </p:pic>
      <p:pic>
        <p:nvPicPr>
          <p:cNvPr id="663" name="Google Shape;663;p19"/>
          <p:cNvPicPr preferRelativeResize="0"/>
          <p:nvPr/>
        </p:nvPicPr>
        <p:blipFill rotWithShape="1">
          <a:blip r:embed="rId5">
            <a:alphaModFix/>
          </a:blip>
          <a:srcRect b="0" l="0" r="0" t="0"/>
          <a:stretch/>
        </p:blipFill>
        <p:spPr>
          <a:xfrm>
            <a:off x="8592450" y="4271437"/>
            <a:ext cx="3599548" cy="2400462"/>
          </a:xfrm>
          <a:prstGeom prst="rect">
            <a:avLst/>
          </a:prstGeom>
          <a:noFill/>
          <a:ln>
            <a:noFill/>
          </a:ln>
        </p:spPr>
      </p:pic>
      <p:pic>
        <p:nvPicPr>
          <p:cNvPr id="664" name="Google Shape;664;p19"/>
          <p:cNvPicPr preferRelativeResize="0"/>
          <p:nvPr/>
        </p:nvPicPr>
        <p:blipFill rotWithShape="1">
          <a:blip r:embed="rId6">
            <a:alphaModFix/>
          </a:blip>
          <a:srcRect b="0" l="0" r="0" t="0"/>
          <a:stretch/>
        </p:blipFill>
        <p:spPr>
          <a:xfrm>
            <a:off x="3325100" y="4271451"/>
            <a:ext cx="3676992" cy="242911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68" name="Shape 668"/>
        <p:cNvGrpSpPr/>
        <p:nvPr/>
      </p:nvGrpSpPr>
      <p:grpSpPr>
        <a:xfrm>
          <a:off x="0" y="0"/>
          <a:ext cx="0" cy="0"/>
          <a:chOff x="0" y="0"/>
          <a:chExt cx="0" cy="0"/>
        </a:xfrm>
      </p:grpSpPr>
      <p:sp>
        <p:nvSpPr>
          <p:cNvPr id="669" name="Google Shape;669;p20"/>
          <p:cNvSpPr txBox="1"/>
          <p:nvPr>
            <p:ph type="title"/>
          </p:nvPr>
        </p:nvSpPr>
        <p:spPr>
          <a:xfrm>
            <a:off x="437993" y="308166"/>
            <a:ext cx="11316013" cy="7560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chemeClr val="lt2"/>
              </a:buClr>
              <a:buSzPts val="3200"/>
              <a:buFont typeface="Arial"/>
              <a:buNone/>
            </a:pPr>
            <a:r>
              <a:rPr b="1" lang="en-US">
                <a:solidFill>
                  <a:schemeClr val="lt2"/>
                </a:solidFill>
                <a:latin typeface="Arial"/>
                <a:ea typeface="Arial"/>
                <a:cs typeface="Arial"/>
                <a:sym typeface="Arial"/>
              </a:rPr>
              <a:t>Facts and figures</a:t>
            </a:r>
            <a:endParaRPr b="1">
              <a:solidFill>
                <a:schemeClr val="lt2"/>
              </a:solidFill>
              <a:latin typeface="Arial"/>
              <a:ea typeface="Arial"/>
              <a:cs typeface="Arial"/>
              <a:sym typeface="Arial"/>
            </a:endParaRPr>
          </a:p>
        </p:txBody>
      </p:sp>
      <p:sp>
        <p:nvSpPr>
          <p:cNvPr id="670" name="Google Shape;670;p20"/>
          <p:cNvSpPr txBox="1"/>
          <p:nvPr/>
        </p:nvSpPr>
        <p:spPr>
          <a:xfrm>
            <a:off x="9661347" y="1316873"/>
            <a:ext cx="979281"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Arial"/>
                <a:ea typeface="Arial"/>
                <a:cs typeface="Arial"/>
                <a:sym typeface="Arial"/>
              </a:rPr>
              <a:t>Staff</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2"/>
                </a:solidFill>
                <a:latin typeface="Arial"/>
                <a:ea typeface="Arial"/>
                <a:cs typeface="Arial"/>
                <a:sym typeface="Arial"/>
              </a:rPr>
              <a:t>4,500</a:t>
            </a:r>
            <a:endParaRPr b="0" i="0" sz="2400" u="none" cap="none" strike="noStrike">
              <a:solidFill>
                <a:schemeClr val="lt2"/>
              </a:solidFill>
              <a:latin typeface="Arial"/>
              <a:ea typeface="Arial"/>
              <a:cs typeface="Arial"/>
              <a:sym typeface="Arial"/>
            </a:endParaRPr>
          </a:p>
        </p:txBody>
      </p:sp>
      <p:sp>
        <p:nvSpPr>
          <p:cNvPr id="671" name="Google Shape;671;p20"/>
          <p:cNvSpPr txBox="1"/>
          <p:nvPr/>
        </p:nvSpPr>
        <p:spPr>
          <a:xfrm>
            <a:off x="5968664" y="2327343"/>
            <a:ext cx="2161426"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Arial"/>
                <a:ea typeface="Arial"/>
                <a:cs typeface="Arial"/>
                <a:sym typeface="Arial"/>
              </a:rPr>
              <a:t>Research labs</a:t>
            </a:r>
            <a:endParaRPr b="0"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2"/>
                </a:solidFill>
                <a:latin typeface="Arial"/>
                <a:ea typeface="Arial"/>
                <a:cs typeface="Arial"/>
                <a:sym typeface="Arial"/>
              </a:rPr>
              <a:t>34 </a:t>
            </a:r>
            <a:endParaRPr b="0" i="0" sz="2400" u="none" cap="none" strike="noStrike">
              <a:solidFill>
                <a:schemeClr val="lt2"/>
              </a:solidFill>
              <a:latin typeface="Arial"/>
              <a:ea typeface="Arial"/>
              <a:cs typeface="Arial"/>
              <a:sym typeface="Arial"/>
            </a:endParaRPr>
          </a:p>
        </p:txBody>
      </p:sp>
      <p:sp>
        <p:nvSpPr>
          <p:cNvPr id="672" name="Google Shape;672;p20"/>
          <p:cNvSpPr txBox="1"/>
          <p:nvPr/>
        </p:nvSpPr>
        <p:spPr>
          <a:xfrm>
            <a:off x="5968664" y="1269478"/>
            <a:ext cx="2117887"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Arial"/>
                <a:ea typeface="Arial"/>
                <a:cs typeface="Arial"/>
                <a:sym typeface="Arial"/>
              </a:rPr>
              <a:t>PhD students</a:t>
            </a:r>
            <a:endParaRPr b="0"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2"/>
                </a:solidFill>
                <a:latin typeface="Arial"/>
                <a:ea typeface="Arial"/>
                <a:cs typeface="Arial"/>
                <a:sym typeface="Arial"/>
              </a:rPr>
              <a:t>1,300</a:t>
            </a:r>
            <a:endParaRPr b="0" i="0" sz="2400" u="none" cap="none" strike="noStrike">
              <a:solidFill>
                <a:schemeClr val="lt2"/>
              </a:solidFill>
              <a:latin typeface="Arial"/>
              <a:ea typeface="Arial"/>
              <a:cs typeface="Arial"/>
              <a:sym typeface="Arial"/>
            </a:endParaRPr>
          </a:p>
        </p:txBody>
      </p:sp>
      <p:sp>
        <p:nvSpPr>
          <p:cNvPr id="673" name="Google Shape;673;p20"/>
          <p:cNvSpPr txBox="1"/>
          <p:nvPr/>
        </p:nvSpPr>
        <p:spPr>
          <a:xfrm>
            <a:off x="1249656" y="1269603"/>
            <a:ext cx="1657142"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Arial"/>
                <a:ea typeface="Arial"/>
                <a:cs typeface="Arial"/>
                <a:sym typeface="Arial"/>
              </a:rPr>
              <a:t>Students</a:t>
            </a:r>
            <a:endParaRPr b="0"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2"/>
                </a:solidFill>
                <a:latin typeface="Arial"/>
                <a:ea typeface="Arial"/>
                <a:cs typeface="Arial"/>
                <a:sym typeface="Arial"/>
              </a:rPr>
              <a:t>37,200</a:t>
            </a:r>
            <a:endParaRPr b="0" i="0" sz="2400" u="none" cap="none" strike="noStrike">
              <a:solidFill>
                <a:schemeClr val="lt2"/>
              </a:solidFill>
              <a:latin typeface="Arial"/>
              <a:ea typeface="Arial"/>
              <a:cs typeface="Arial"/>
              <a:sym typeface="Arial"/>
            </a:endParaRPr>
          </a:p>
        </p:txBody>
      </p:sp>
      <p:pic>
        <p:nvPicPr>
          <p:cNvPr id="674" name="Google Shape;674;p20"/>
          <p:cNvPicPr preferRelativeResize="0"/>
          <p:nvPr/>
        </p:nvPicPr>
        <p:blipFill rotWithShape="1">
          <a:blip r:embed="rId3">
            <a:alphaModFix/>
          </a:blip>
          <a:srcRect b="0" l="0" r="0" t="0"/>
          <a:stretch/>
        </p:blipFill>
        <p:spPr>
          <a:xfrm>
            <a:off x="8881626" y="1368295"/>
            <a:ext cx="728151" cy="728151"/>
          </a:xfrm>
          <a:prstGeom prst="rect">
            <a:avLst/>
          </a:prstGeom>
          <a:noFill/>
          <a:ln>
            <a:noFill/>
          </a:ln>
        </p:spPr>
      </p:pic>
      <p:pic>
        <p:nvPicPr>
          <p:cNvPr id="675" name="Google Shape;675;p20"/>
          <p:cNvPicPr preferRelativeResize="0"/>
          <p:nvPr/>
        </p:nvPicPr>
        <p:blipFill rotWithShape="1">
          <a:blip r:embed="rId4">
            <a:alphaModFix/>
          </a:blip>
          <a:srcRect b="0" l="0" r="0" t="0"/>
          <a:stretch/>
        </p:blipFill>
        <p:spPr>
          <a:xfrm>
            <a:off x="5119145" y="1213928"/>
            <a:ext cx="859753" cy="859753"/>
          </a:xfrm>
          <a:prstGeom prst="rect">
            <a:avLst/>
          </a:prstGeom>
          <a:noFill/>
          <a:ln>
            <a:noFill/>
          </a:ln>
        </p:spPr>
      </p:pic>
      <p:pic>
        <p:nvPicPr>
          <p:cNvPr id="676" name="Google Shape;676;p20"/>
          <p:cNvPicPr preferRelativeResize="0"/>
          <p:nvPr/>
        </p:nvPicPr>
        <p:blipFill rotWithShape="1">
          <a:blip r:embed="rId5">
            <a:alphaModFix/>
          </a:blip>
          <a:srcRect b="0" l="0" r="0" t="0"/>
          <a:stretch/>
        </p:blipFill>
        <p:spPr>
          <a:xfrm>
            <a:off x="356510" y="1207219"/>
            <a:ext cx="893381" cy="893381"/>
          </a:xfrm>
          <a:prstGeom prst="rect">
            <a:avLst/>
          </a:prstGeom>
          <a:noFill/>
          <a:ln>
            <a:noFill/>
          </a:ln>
        </p:spPr>
      </p:pic>
      <p:pic>
        <p:nvPicPr>
          <p:cNvPr id="677" name="Google Shape;677;p20"/>
          <p:cNvPicPr preferRelativeResize="0"/>
          <p:nvPr/>
        </p:nvPicPr>
        <p:blipFill rotWithShape="1">
          <a:blip r:embed="rId6">
            <a:alphaModFix/>
          </a:blip>
          <a:srcRect b="0" l="0" r="0" t="0"/>
          <a:stretch/>
        </p:blipFill>
        <p:spPr>
          <a:xfrm>
            <a:off x="5152637" y="2359787"/>
            <a:ext cx="766111" cy="766111"/>
          </a:xfrm>
          <a:prstGeom prst="rect">
            <a:avLst/>
          </a:prstGeom>
          <a:noFill/>
          <a:ln>
            <a:noFill/>
          </a:ln>
        </p:spPr>
      </p:pic>
      <p:sp>
        <p:nvSpPr>
          <p:cNvPr id="678" name="Google Shape;678;p20"/>
          <p:cNvSpPr txBox="1"/>
          <p:nvPr/>
        </p:nvSpPr>
        <p:spPr>
          <a:xfrm>
            <a:off x="1268706" y="2292890"/>
            <a:ext cx="3374642" cy="83099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Arial"/>
                <a:ea typeface="Arial"/>
                <a:cs typeface="Arial"/>
                <a:sym typeface="Arial"/>
              </a:rPr>
              <a:t>International students</a:t>
            </a:r>
            <a:endParaRPr b="0"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2"/>
                </a:solidFill>
                <a:latin typeface="Arial"/>
                <a:ea typeface="Arial"/>
                <a:cs typeface="Arial"/>
                <a:sym typeface="Arial"/>
              </a:rPr>
              <a:t>3,700</a:t>
            </a:r>
            <a:endParaRPr b="0" i="0" sz="2400" u="none" cap="none" strike="noStrike">
              <a:solidFill>
                <a:schemeClr val="lt2"/>
              </a:solidFill>
              <a:latin typeface="Arial"/>
              <a:ea typeface="Arial"/>
              <a:cs typeface="Arial"/>
              <a:sym typeface="Arial"/>
            </a:endParaRPr>
          </a:p>
        </p:txBody>
      </p:sp>
      <p:pic>
        <p:nvPicPr>
          <p:cNvPr id="679" name="Google Shape;679;p20"/>
          <p:cNvPicPr preferRelativeResize="0"/>
          <p:nvPr/>
        </p:nvPicPr>
        <p:blipFill rotWithShape="1">
          <a:blip r:embed="rId7">
            <a:alphaModFix/>
          </a:blip>
          <a:srcRect b="0" l="0" r="0" t="0"/>
          <a:stretch/>
        </p:blipFill>
        <p:spPr>
          <a:xfrm>
            <a:off x="430298" y="2293601"/>
            <a:ext cx="745807" cy="745807"/>
          </a:xfrm>
          <a:prstGeom prst="rect">
            <a:avLst/>
          </a:prstGeom>
          <a:noFill/>
          <a:ln>
            <a:noFill/>
          </a:ln>
        </p:spPr>
      </p:pic>
      <p:pic>
        <p:nvPicPr>
          <p:cNvPr id="680" name="Google Shape;680;p20"/>
          <p:cNvPicPr preferRelativeResize="0"/>
          <p:nvPr/>
        </p:nvPicPr>
        <p:blipFill rotWithShape="1">
          <a:blip r:embed="rId8">
            <a:alphaModFix/>
          </a:blip>
          <a:srcRect b="0" l="0" r="-715" t="0"/>
          <a:stretch/>
        </p:blipFill>
        <p:spPr>
          <a:xfrm>
            <a:off x="1" y="3484345"/>
            <a:ext cx="12191999" cy="265026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84" name="Shape 684"/>
        <p:cNvGrpSpPr/>
        <p:nvPr/>
      </p:nvGrpSpPr>
      <p:grpSpPr>
        <a:xfrm>
          <a:off x="0" y="0"/>
          <a:ext cx="0" cy="0"/>
          <a:chOff x="0" y="0"/>
          <a:chExt cx="0" cy="0"/>
        </a:xfrm>
      </p:grpSpPr>
      <p:sp>
        <p:nvSpPr>
          <p:cNvPr id="685" name="Google Shape;685;p21"/>
          <p:cNvSpPr/>
          <p:nvPr/>
        </p:nvSpPr>
        <p:spPr>
          <a:xfrm>
            <a:off x="942996" y="1891871"/>
            <a:ext cx="3725256" cy="596144"/>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accent1"/>
              </a:solidFill>
              <a:latin typeface="Calibri"/>
              <a:ea typeface="Calibri"/>
              <a:cs typeface="Calibri"/>
              <a:sym typeface="Calibri"/>
            </a:endParaRPr>
          </a:p>
        </p:txBody>
      </p:sp>
      <p:sp>
        <p:nvSpPr>
          <p:cNvPr id="686" name="Google Shape;686;p21"/>
          <p:cNvSpPr/>
          <p:nvPr/>
        </p:nvSpPr>
        <p:spPr>
          <a:xfrm>
            <a:off x="933371" y="1014307"/>
            <a:ext cx="3725256" cy="596144"/>
          </a:xfrm>
          <a:prstGeom prst="rect">
            <a:avLst/>
          </a:prstGeom>
          <a:solidFill>
            <a:srgbClr val="F6713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accent1"/>
              </a:solidFill>
              <a:latin typeface="Calibri"/>
              <a:ea typeface="Calibri"/>
              <a:cs typeface="Calibri"/>
              <a:sym typeface="Calibri"/>
            </a:endParaRPr>
          </a:p>
        </p:txBody>
      </p:sp>
      <p:sp>
        <p:nvSpPr>
          <p:cNvPr id="687" name="Google Shape;687;p21"/>
          <p:cNvSpPr txBox="1"/>
          <p:nvPr>
            <p:ph type="title"/>
          </p:nvPr>
        </p:nvSpPr>
        <p:spPr>
          <a:xfrm>
            <a:off x="467999" y="0"/>
            <a:ext cx="11316013" cy="7560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chemeClr val="lt2"/>
              </a:buClr>
              <a:buSzPts val="3200"/>
              <a:buFont typeface="Arial"/>
              <a:buNone/>
            </a:pPr>
            <a:r>
              <a:rPr b="1" lang="en-US">
                <a:solidFill>
                  <a:schemeClr val="lt2"/>
                </a:solidFill>
              </a:rPr>
              <a:t>Studies</a:t>
            </a:r>
            <a:r>
              <a:rPr b="1" lang="en-US">
                <a:solidFill>
                  <a:schemeClr val="lt2"/>
                </a:solidFill>
                <a:latin typeface="Arial"/>
                <a:ea typeface="Arial"/>
                <a:cs typeface="Arial"/>
                <a:sym typeface="Arial"/>
              </a:rPr>
              <a:t>                              </a:t>
            </a:r>
            <a:endParaRPr b="1">
              <a:solidFill>
                <a:schemeClr val="lt2"/>
              </a:solidFill>
              <a:latin typeface="Arial"/>
              <a:ea typeface="Arial"/>
              <a:cs typeface="Arial"/>
              <a:sym typeface="Arial"/>
            </a:endParaRPr>
          </a:p>
        </p:txBody>
      </p:sp>
      <p:sp>
        <p:nvSpPr>
          <p:cNvPr id="688" name="Google Shape;688;p21"/>
          <p:cNvSpPr/>
          <p:nvPr/>
        </p:nvSpPr>
        <p:spPr>
          <a:xfrm>
            <a:off x="986170" y="1102619"/>
            <a:ext cx="4283522" cy="451406"/>
          </a:xfrm>
          <a:prstGeom prst="rect">
            <a:avLst/>
          </a:prstGeom>
          <a:noFill/>
          <a:ln>
            <a:noFill/>
          </a:ln>
        </p:spPr>
        <p:txBody>
          <a:bodyPr anchorCtr="0" anchor="t" bIns="45700" lIns="91425" spcFirstLastPara="1" rIns="91425" wrap="square" tIns="45700">
            <a:noAutofit/>
          </a:bodyPr>
          <a:lstStyle/>
          <a:p>
            <a:pPr indent="0" lvl="0" marL="0" marR="0" rtl="0" algn="l">
              <a:lnSpc>
                <a:spcPct val="625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Law, Political Science</a:t>
            </a:r>
            <a:endParaRPr b="0" i="0" sz="1400" u="none" cap="none" strike="noStrike">
              <a:solidFill>
                <a:srgbClr val="000000"/>
              </a:solidFill>
              <a:latin typeface="Arial"/>
              <a:ea typeface="Arial"/>
              <a:cs typeface="Arial"/>
              <a:sym typeface="Arial"/>
            </a:endParaRPr>
          </a:p>
          <a:p>
            <a:pPr indent="0" lvl="0" marL="0" marR="0" rtl="0" algn="l">
              <a:lnSpc>
                <a:spcPct val="62500"/>
              </a:lnSpc>
              <a:spcBef>
                <a:spcPts val="75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Philosophy, Public Administration</a:t>
            </a:r>
            <a:endParaRPr b="0" i="0" sz="1400" u="none" cap="none" strike="noStrike">
              <a:solidFill>
                <a:srgbClr val="000000"/>
              </a:solidFill>
              <a:latin typeface="Arial"/>
              <a:ea typeface="Arial"/>
              <a:cs typeface="Arial"/>
              <a:sym typeface="Arial"/>
            </a:endParaRPr>
          </a:p>
        </p:txBody>
      </p:sp>
      <p:sp>
        <p:nvSpPr>
          <p:cNvPr id="689" name="Google Shape;689;p21"/>
          <p:cNvSpPr/>
          <p:nvPr/>
        </p:nvSpPr>
        <p:spPr>
          <a:xfrm>
            <a:off x="1077750" y="1998029"/>
            <a:ext cx="3725256"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Science</a:t>
            </a:r>
            <a:endParaRPr b="0" i="0" sz="1400" u="none" cap="none" strike="noStrike">
              <a:solidFill>
                <a:srgbClr val="000000"/>
              </a:solidFill>
              <a:latin typeface="Arial"/>
              <a:ea typeface="Arial"/>
              <a:cs typeface="Arial"/>
              <a:sym typeface="Arial"/>
            </a:endParaRPr>
          </a:p>
        </p:txBody>
      </p:sp>
      <p:sp>
        <p:nvSpPr>
          <p:cNvPr id="690" name="Google Shape;690;p21"/>
          <p:cNvSpPr/>
          <p:nvPr/>
        </p:nvSpPr>
        <p:spPr>
          <a:xfrm>
            <a:off x="933371" y="2770802"/>
            <a:ext cx="3725256" cy="596144"/>
          </a:xfrm>
          <a:prstGeom prst="rect">
            <a:avLst/>
          </a:prstGeom>
          <a:solidFill>
            <a:srgbClr val="9BCFF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accent1"/>
              </a:solidFill>
              <a:latin typeface="Calibri"/>
              <a:ea typeface="Calibri"/>
              <a:cs typeface="Calibri"/>
              <a:sym typeface="Calibri"/>
            </a:endParaRPr>
          </a:p>
        </p:txBody>
      </p:sp>
      <p:sp>
        <p:nvSpPr>
          <p:cNvPr id="691" name="Google Shape;691;p21"/>
          <p:cNvSpPr/>
          <p:nvPr/>
        </p:nvSpPr>
        <p:spPr>
          <a:xfrm>
            <a:off x="1068125" y="2876960"/>
            <a:ext cx="3243993"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Health</a:t>
            </a:r>
            <a:endParaRPr b="0" i="0" sz="1400" u="none" cap="none" strike="noStrike">
              <a:solidFill>
                <a:srgbClr val="000000"/>
              </a:solidFill>
              <a:latin typeface="Arial"/>
              <a:ea typeface="Arial"/>
              <a:cs typeface="Arial"/>
              <a:sym typeface="Arial"/>
            </a:endParaRPr>
          </a:p>
        </p:txBody>
      </p:sp>
      <p:sp>
        <p:nvSpPr>
          <p:cNvPr id="692" name="Google Shape;692;p21"/>
          <p:cNvSpPr/>
          <p:nvPr/>
        </p:nvSpPr>
        <p:spPr>
          <a:xfrm>
            <a:off x="933371" y="3577359"/>
            <a:ext cx="3725256" cy="596144"/>
          </a:xfrm>
          <a:prstGeom prst="rect">
            <a:avLst/>
          </a:prstGeom>
          <a:solidFill>
            <a:srgbClr val="A384E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accent1"/>
              </a:solidFill>
              <a:latin typeface="Calibri"/>
              <a:ea typeface="Calibri"/>
              <a:cs typeface="Calibri"/>
              <a:sym typeface="Calibri"/>
            </a:endParaRPr>
          </a:p>
        </p:txBody>
      </p:sp>
      <p:sp>
        <p:nvSpPr>
          <p:cNvPr id="693" name="Google Shape;693;p21"/>
          <p:cNvSpPr/>
          <p:nvPr/>
        </p:nvSpPr>
        <p:spPr>
          <a:xfrm>
            <a:off x="933371" y="3695841"/>
            <a:ext cx="4110267"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Economics, Business and Management</a:t>
            </a:r>
            <a:endParaRPr b="0" i="0" sz="1400" u="none" cap="none" strike="noStrike">
              <a:solidFill>
                <a:srgbClr val="000000"/>
              </a:solidFill>
              <a:latin typeface="Arial"/>
              <a:ea typeface="Arial"/>
              <a:cs typeface="Arial"/>
              <a:sym typeface="Arial"/>
            </a:endParaRPr>
          </a:p>
        </p:txBody>
      </p:sp>
      <p:sp>
        <p:nvSpPr>
          <p:cNvPr id="694" name="Google Shape;694;p21"/>
          <p:cNvSpPr/>
          <p:nvPr/>
        </p:nvSpPr>
        <p:spPr>
          <a:xfrm>
            <a:off x="933371" y="4406256"/>
            <a:ext cx="3725256" cy="596144"/>
          </a:xfrm>
          <a:prstGeom prst="rect">
            <a:avLst/>
          </a:prstGeom>
          <a:solidFill>
            <a:srgbClr val="8199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accent1"/>
              </a:solidFill>
              <a:latin typeface="Calibri"/>
              <a:ea typeface="Calibri"/>
              <a:cs typeface="Calibri"/>
              <a:sym typeface="Calibri"/>
            </a:endParaRPr>
          </a:p>
        </p:txBody>
      </p:sp>
      <p:sp>
        <p:nvSpPr>
          <p:cNvPr id="695" name="Google Shape;695;p21"/>
          <p:cNvSpPr/>
          <p:nvPr/>
        </p:nvSpPr>
        <p:spPr>
          <a:xfrm>
            <a:off x="1068125" y="4523957"/>
            <a:ext cx="4110267"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University Institute of Technology</a:t>
            </a:r>
            <a:endParaRPr b="0" i="0" sz="1400" u="none" cap="none" strike="noStrike">
              <a:solidFill>
                <a:srgbClr val="000000"/>
              </a:solidFill>
              <a:latin typeface="Arial"/>
              <a:ea typeface="Arial"/>
              <a:cs typeface="Arial"/>
              <a:sym typeface="Arial"/>
            </a:endParaRPr>
          </a:p>
        </p:txBody>
      </p:sp>
      <p:sp>
        <p:nvSpPr>
          <p:cNvPr id="696" name="Google Shape;696;p21"/>
          <p:cNvSpPr/>
          <p:nvPr/>
        </p:nvSpPr>
        <p:spPr>
          <a:xfrm>
            <a:off x="942996" y="5216551"/>
            <a:ext cx="3725256" cy="596144"/>
          </a:xfrm>
          <a:prstGeom prst="rect">
            <a:avLst/>
          </a:prstGeom>
          <a:solidFill>
            <a:srgbClr val="9FD58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accent1"/>
              </a:solidFill>
              <a:latin typeface="Calibri"/>
              <a:ea typeface="Calibri"/>
              <a:cs typeface="Calibri"/>
              <a:sym typeface="Calibri"/>
            </a:endParaRPr>
          </a:p>
        </p:txBody>
      </p:sp>
      <p:sp>
        <p:nvSpPr>
          <p:cNvPr id="697" name="Google Shape;697;p21"/>
          <p:cNvSpPr/>
          <p:nvPr/>
        </p:nvSpPr>
        <p:spPr>
          <a:xfrm>
            <a:off x="942996" y="5335033"/>
            <a:ext cx="3580877"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Engineering schools</a:t>
            </a:r>
            <a:endParaRPr b="0" i="0" sz="1600" u="none" cap="none" strike="noStrike">
              <a:solidFill>
                <a:schemeClr val="lt1"/>
              </a:solidFill>
              <a:latin typeface="Arial"/>
              <a:ea typeface="Arial"/>
              <a:cs typeface="Arial"/>
              <a:sym typeface="Arial"/>
            </a:endParaRPr>
          </a:p>
        </p:txBody>
      </p:sp>
      <p:sp>
        <p:nvSpPr>
          <p:cNvPr id="698" name="Google Shape;698;p21"/>
          <p:cNvSpPr txBox="1"/>
          <p:nvPr>
            <p:ph idx="1" type="body"/>
          </p:nvPr>
        </p:nvSpPr>
        <p:spPr>
          <a:xfrm>
            <a:off x="5698156" y="1023947"/>
            <a:ext cx="5400000" cy="665797"/>
          </a:xfrm>
          <a:prstGeom prst="rect">
            <a:avLst/>
          </a:prstGeom>
          <a:noFill/>
          <a:ln>
            <a:noFill/>
          </a:ln>
        </p:spPr>
        <p:txBody>
          <a:bodyPr anchorCtr="0" anchor="t" bIns="0" lIns="0" spcFirstLastPara="1" rIns="0" wrap="square" tIns="0">
            <a:normAutofit/>
          </a:bodyPr>
          <a:lstStyle/>
          <a:p>
            <a:pPr indent="0" lvl="0" marL="0" rtl="0" algn="l">
              <a:lnSpc>
                <a:spcPct val="71428"/>
              </a:lnSpc>
              <a:spcBef>
                <a:spcPts val="0"/>
              </a:spcBef>
              <a:spcAft>
                <a:spcPts val="0"/>
              </a:spcAft>
              <a:buClr>
                <a:srgbClr val="F6713C"/>
              </a:buClr>
              <a:buSzPts val="1400"/>
              <a:buNone/>
            </a:pPr>
            <a:r>
              <a:rPr lang="en-US" sz="1400">
                <a:solidFill>
                  <a:srgbClr val="F6713C"/>
                </a:solidFill>
                <a:latin typeface="Arial"/>
                <a:ea typeface="Arial"/>
                <a:cs typeface="Arial"/>
                <a:sym typeface="Arial"/>
              </a:rPr>
              <a:t>Law and Political Science</a:t>
            </a:r>
            <a:endParaRPr/>
          </a:p>
          <a:p>
            <a:pPr indent="0" lvl="0" marL="0" rtl="0" algn="l">
              <a:lnSpc>
                <a:spcPct val="71428"/>
              </a:lnSpc>
              <a:spcBef>
                <a:spcPts val="600"/>
              </a:spcBef>
              <a:spcAft>
                <a:spcPts val="0"/>
              </a:spcAft>
              <a:buClr>
                <a:srgbClr val="F6713C"/>
              </a:buClr>
              <a:buSzPts val="1400"/>
              <a:buNone/>
            </a:pPr>
            <a:r>
              <a:rPr lang="en-US" sz="1400">
                <a:solidFill>
                  <a:srgbClr val="F6713C"/>
                </a:solidFill>
                <a:latin typeface="Arial"/>
                <a:ea typeface="Arial"/>
                <a:cs typeface="Arial"/>
                <a:sym typeface="Arial"/>
              </a:rPr>
              <a:t>Philosophy</a:t>
            </a:r>
            <a:endParaRPr sz="1400">
              <a:solidFill>
                <a:srgbClr val="F6713C"/>
              </a:solidFill>
              <a:latin typeface="Arial"/>
              <a:ea typeface="Arial"/>
              <a:cs typeface="Arial"/>
              <a:sym typeface="Arial"/>
            </a:endParaRPr>
          </a:p>
          <a:p>
            <a:pPr indent="0" lvl="0" marL="0" rtl="0" algn="l">
              <a:lnSpc>
                <a:spcPct val="71428"/>
              </a:lnSpc>
              <a:spcBef>
                <a:spcPts val="600"/>
              </a:spcBef>
              <a:spcAft>
                <a:spcPts val="0"/>
              </a:spcAft>
              <a:buClr>
                <a:srgbClr val="F6713C"/>
              </a:buClr>
              <a:buSzPts val="1400"/>
              <a:buNone/>
            </a:pPr>
            <a:r>
              <a:rPr lang="en-US" sz="1400">
                <a:solidFill>
                  <a:srgbClr val="F6713C"/>
                </a:solidFill>
                <a:latin typeface="Arial"/>
                <a:ea typeface="Arial"/>
                <a:cs typeface="Arial"/>
                <a:sym typeface="Arial"/>
              </a:rPr>
              <a:t>Institute for the Preparation of General Administration</a:t>
            </a:r>
            <a:endParaRPr/>
          </a:p>
        </p:txBody>
      </p:sp>
      <p:sp>
        <p:nvSpPr>
          <p:cNvPr id="699" name="Google Shape;699;p21"/>
          <p:cNvSpPr txBox="1"/>
          <p:nvPr/>
        </p:nvSpPr>
        <p:spPr>
          <a:xfrm>
            <a:off x="5698156" y="1779338"/>
            <a:ext cx="5400000" cy="811157"/>
          </a:xfrm>
          <a:prstGeom prst="rect">
            <a:avLst/>
          </a:prstGeom>
          <a:noFill/>
          <a:ln>
            <a:noFill/>
          </a:ln>
        </p:spPr>
        <p:txBody>
          <a:bodyPr anchorCtr="0" anchor="t" bIns="0" lIns="0" spcFirstLastPara="1" rIns="0" wrap="square" tIns="0">
            <a:normAutofit/>
          </a:bodyPr>
          <a:lstStyle/>
          <a:p>
            <a:pPr indent="0" lvl="0" marL="0" marR="0" rtl="0" algn="l">
              <a:lnSpc>
                <a:spcPct val="71428"/>
              </a:lnSpc>
              <a:spcBef>
                <a:spcPts val="0"/>
              </a:spcBef>
              <a:spcAft>
                <a:spcPts val="0"/>
              </a:spcAft>
              <a:buClr>
                <a:schemeClr val="lt2"/>
              </a:buClr>
              <a:buSzPts val="1400"/>
              <a:buFont typeface="Arial"/>
              <a:buNone/>
            </a:pPr>
            <a:r>
              <a:rPr b="0" i="0" lang="en-US" sz="1400" u="none" cap="none" strike="noStrike">
                <a:solidFill>
                  <a:schemeClr val="lt2"/>
                </a:solidFill>
                <a:latin typeface="Arial"/>
                <a:ea typeface="Arial"/>
                <a:cs typeface="Arial"/>
                <a:sym typeface="Arial"/>
              </a:rPr>
              <a:t>Mathematics</a:t>
            </a:r>
            <a:endParaRPr b="0" i="0" sz="1400" u="none" cap="none" strike="noStrike">
              <a:solidFill>
                <a:schemeClr val="lt2"/>
              </a:solidFill>
              <a:latin typeface="Arial"/>
              <a:ea typeface="Arial"/>
              <a:cs typeface="Arial"/>
              <a:sym typeface="Arial"/>
            </a:endParaRPr>
          </a:p>
          <a:p>
            <a:pPr indent="0" lvl="0" marL="0" marR="0" rtl="0" algn="l">
              <a:lnSpc>
                <a:spcPct val="71428"/>
              </a:lnSpc>
              <a:spcBef>
                <a:spcPts val="600"/>
              </a:spcBef>
              <a:spcAft>
                <a:spcPts val="0"/>
              </a:spcAft>
              <a:buClr>
                <a:schemeClr val="lt2"/>
              </a:buClr>
              <a:buSzPts val="1400"/>
              <a:buFont typeface="Arial"/>
              <a:buNone/>
            </a:pPr>
            <a:r>
              <a:rPr b="0" i="0" lang="en-US" sz="1400" u="none" cap="none" strike="noStrike">
                <a:solidFill>
                  <a:schemeClr val="lt2"/>
                </a:solidFill>
                <a:latin typeface="Arial"/>
                <a:ea typeface="Arial"/>
                <a:cs typeface="Arial"/>
                <a:sym typeface="Arial"/>
              </a:rPr>
              <a:t>Science and Matter Properties </a:t>
            </a:r>
            <a:r>
              <a:rPr b="1" i="0" lang="en-US" sz="1400" u="none" cap="none" strike="noStrike">
                <a:solidFill>
                  <a:schemeClr val="lt2"/>
                </a:solidFill>
                <a:latin typeface="Arial"/>
                <a:ea typeface="Arial"/>
                <a:cs typeface="Arial"/>
                <a:sym typeface="Arial"/>
              </a:rPr>
              <a:t>Physics, Chemistry, Biology</a:t>
            </a:r>
            <a:endParaRPr b="1" i="0" sz="1400" u="none" cap="none" strike="noStrike">
              <a:solidFill>
                <a:schemeClr val="lt2"/>
              </a:solidFill>
              <a:latin typeface="Arial"/>
              <a:ea typeface="Arial"/>
              <a:cs typeface="Arial"/>
              <a:sym typeface="Arial"/>
            </a:endParaRPr>
          </a:p>
          <a:p>
            <a:pPr indent="0" lvl="0" marL="0" marR="0" rtl="0" algn="l">
              <a:lnSpc>
                <a:spcPct val="71428"/>
              </a:lnSpc>
              <a:spcBef>
                <a:spcPts val="600"/>
              </a:spcBef>
              <a:spcAft>
                <a:spcPts val="0"/>
              </a:spcAft>
              <a:buClr>
                <a:schemeClr val="lt2"/>
              </a:buClr>
              <a:buSzPts val="1400"/>
              <a:buFont typeface="Arial"/>
              <a:buNone/>
            </a:pPr>
            <a:r>
              <a:rPr b="0" i="0" lang="en-US" sz="1400" u="none" cap="none" strike="noStrike">
                <a:solidFill>
                  <a:schemeClr val="lt2"/>
                </a:solidFill>
                <a:latin typeface="Arial"/>
                <a:ea typeface="Arial"/>
                <a:cs typeface="Arial"/>
                <a:sym typeface="Arial"/>
              </a:rPr>
              <a:t>Life and Environmental Sciences</a:t>
            </a:r>
            <a:endParaRPr b="0" i="0" sz="1400" u="none" cap="none" strike="noStrike">
              <a:solidFill>
                <a:srgbClr val="000000"/>
              </a:solidFill>
              <a:latin typeface="Arial"/>
              <a:ea typeface="Arial"/>
              <a:cs typeface="Arial"/>
              <a:sym typeface="Arial"/>
            </a:endParaRPr>
          </a:p>
          <a:p>
            <a:pPr indent="0" lvl="0" marL="0" marR="0" rtl="0" algn="l">
              <a:lnSpc>
                <a:spcPct val="71428"/>
              </a:lnSpc>
              <a:spcBef>
                <a:spcPts val="600"/>
              </a:spcBef>
              <a:spcAft>
                <a:spcPts val="0"/>
              </a:spcAft>
              <a:buClr>
                <a:schemeClr val="lt2"/>
              </a:buClr>
              <a:buSzPts val="1400"/>
              <a:buFont typeface="Arial"/>
              <a:buNone/>
            </a:pPr>
            <a:r>
              <a:rPr b="0" i="0" lang="en-US" sz="1400" u="none" cap="none" strike="noStrike">
                <a:solidFill>
                  <a:schemeClr val="lt2"/>
                </a:solidFill>
                <a:latin typeface="Arial"/>
                <a:ea typeface="Arial"/>
                <a:cs typeface="Arial"/>
                <a:sym typeface="Arial"/>
              </a:rPr>
              <a:t>Rennes Observatory of the Science of the Universe</a:t>
            </a:r>
            <a:endParaRPr b="0" i="0" sz="1400" u="none" cap="none" strike="noStrike">
              <a:solidFill>
                <a:schemeClr val="lt2"/>
              </a:solidFill>
              <a:latin typeface="Arial"/>
              <a:ea typeface="Arial"/>
              <a:cs typeface="Arial"/>
              <a:sym typeface="Arial"/>
            </a:endParaRPr>
          </a:p>
        </p:txBody>
      </p:sp>
      <p:sp>
        <p:nvSpPr>
          <p:cNvPr id="700" name="Google Shape;700;p21"/>
          <p:cNvSpPr txBox="1"/>
          <p:nvPr/>
        </p:nvSpPr>
        <p:spPr>
          <a:xfrm>
            <a:off x="5698156" y="2811676"/>
            <a:ext cx="5400000" cy="544371"/>
          </a:xfrm>
          <a:prstGeom prst="rect">
            <a:avLst/>
          </a:prstGeom>
          <a:noFill/>
          <a:ln>
            <a:noFill/>
          </a:ln>
        </p:spPr>
        <p:txBody>
          <a:bodyPr anchorCtr="0" anchor="t" bIns="0" lIns="0" spcFirstLastPara="1" rIns="0" wrap="square" tIns="0">
            <a:normAutofit/>
          </a:bodyPr>
          <a:lstStyle/>
          <a:p>
            <a:pPr indent="0" lvl="0" marL="0" marR="0" rtl="0" algn="l">
              <a:lnSpc>
                <a:spcPct val="71428"/>
              </a:lnSpc>
              <a:spcBef>
                <a:spcPts val="0"/>
              </a:spcBef>
              <a:spcAft>
                <a:spcPts val="0"/>
              </a:spcAft>
              <a:buClr>
                <a:srgbClr val="9BCFF3"/>
              </a:buClr>
              <a:buSzPts val="1400"/>
              <a:buFont typeface="Arial"/>
              <a:buNone/>
            </a:pPr>
            <a:r>
              <a:rPr b="0" i="0" lang="en-US" sz="1400" u="none" cap="none" strike="noStrike">
                <a:solidFill>
                  <a:srgbClr val="9BCFF3"/>
                </a:solidFill>
                <a:latin typeface="Arial"/>
                <a:ea typeface="Arial"/>
                <a:cs typeface="Arial"/>
                <a:sym typeface="Arial"/>
              </a:rPr>
              <a:t>Medical Sciences</a:t>
            </a:r>
            <a:endParaRPr b="0" i="0" sz="1400" u="none" cap="none" strike="noStrike">
              <a:solidFill>
                <a:srgbClr val="000000"/>
              </a:solidFill>
              <a:latin typeface="Arial"/>
              <a:ea typeface="Arial"/>
              <a:cs typeface="Arial"/>
              <a:sym typeface="Arial"/>
            </a:endParaRPr>
          </a:p>
          <a:p>
            <a:pPr indent="0" lvl="0" marL="0" marR="0" rtl="0" algn="l">
              <a:lnSpc>
                <a:spcPct val="71428"/>
              </a:lnSpc>
              <a:spcBef>
                <a:spcPts val="600"/>
              </a:spcBef>
              <a:spcAft>
                <a:spcPts val="0"/>
              </a:spcAft>
              <a:buClr>
                <a:srgbClr val="9BCFF3"/>
              </a:buClr>
              <a:buSzPts val="1400"/>
              <a:buFont typeface="Arial"/>
              <a:buNone/>
            </a:pPr>
            <a:r>
              <a:rPr b="0" i="0" lang="en-US" sz="1400" u="none" cap="none" strike="noStrike">
                <a:solidFill>
                  <a:srgbClr val="9BCFF3"/>
                </a:solidFill>
                <a:latin typeface="Arial"/>
                <a:ea typeface="Arial"/>
                <a:cs typeface="Arial"/>
                <a:sym typeface="Arial"/>
              </a:rPr>
              <a:t>Pharmacy</a:t>
            </a:r>
            <a:endParaRPr b="0" i="0" sz="1400" u="none" cap="none" strike="noStrike">
              <a:solidFill>
                <a:srgbClr val="9BCFF3"/>
              </a:solidFill>
              <a:latin typeface="Arial"/>
              <a:ea typeface="Arial"/>
              <a:cs typeface="Arial"/>
              <a:sym typeface="Arial"/>
            </a:endParaRPr>
          </a:p>
          <a:p>
            <a:pPr indent="0" lvl="0" marL="0" marR="0" rtl="0" algn="l">
              <a:lnSpc>
                <a:spcPct val="71428"/>
              </a:lnSpc>
              <a:spcBef>
                <a:spcPts val="600"/>
              </a:spcBef>
              <a:spcAft>
                <a:spcPts val="0"/>
              </a:spcAft>
              <a:buClr>
                <a:srgbClr val="9BCFF3"/>
              </a:buClr>
              <a:buSzPts val="1400"/>
              <a:buFont typeface="Arial"/>
              <a:buNone/>
            </a:pPr>
            <a:r>
              <a:rPr b="0" i="0" lang="en-US" sz="1400" u="none" cap="none" strike="noStrike">
                <a:solidFill>
                  <a:srgbClr val="9BCFF3"/>
                </a:solidFill>
                <a:latin typeface="Arial"/>
                <a:ea typeface="Arial"/>
                <a:cs typeface="Arial"/>
                <a:sym typeface="Arial"/>
              </a:rPr>
              <a:t>Odontology</a:t>
            </a:r>
            <a:endParaRPr b="0" i="0" sz="1400" u="none" cap="none" strike="noStrike">
              <a:solidFill>
                <a:srgbClr val="9BCFF3"/>
              </a:solidFill>
              <a:latin typeface="Arial"/>
              <a:ea typeface="Arial"/>
              <a:cs typeface="Arial"/>
              <a:sym typeface="Arial"/>
            </a:endParaRPr>
          </a:p>
        </p:txBody>
      </p:sp>
      <p:sp>
        <p:nvSpPr>
          <p:cNvPr id="701" name="Google Shape;701;p21"/>
          <p:cNvSpPr txBox="1"/>
          <p:nvPr/>
        </p:nvSpPr>
        <p:spPr>
          <a:xfrm>
            <a:off x="5698156" y="3690730"/>
            <a:ext cx="5400000" cy="428489"/>
          </a:xfrm>
          <a:prstGeom prst="rect">
            <a:avLst/>
          </a:prstGeom>
          <a:noFill/>
          <a:ln>
            <a:noFill/>
          </a:ln>
        </p:spPr>
        <p:txBody>
          <a:bodyPr anchorCtr="0" anchor="t" bIns="0" lIns="0" spcFirstLastPara="1" rIns="0" wrap="square" tIns="0">
            <a:normAutofit lnSpcReduction="10000"/>
          </a:bodyPr>
          <a:lstStyle/>
          <a:p>
            <a:pPr indent="0" lvl="0" marL="0" marR="0" rtl="0" algn="l">
              <a:lnSpc>
                <a:spcPct val="100000"/>
              </a:lnSpc>
              <a:spcBef>
                <a:spcPts val="0"/>
              </a:spcBef>
              <a:spcAft>
                <a:spcPts val="0"/>
              </a:spcAft>
              <a:buClr>
                <a:srgbClr val="A384E3"/>
              </a:buClr>
              <a:buSzPts val="1400"/>
              <a:buFont typeface="Arial"/>
              <a:buNone/>
            </a:pPr>
            <a:r>
              <a:rPr b="0" i="0" lang="en-US" sz="1400" u="none" cap="none" strike="noStrike">
                <a:solidFill>
                  <a:srgbClr val="A384E3"/>
                </a:solidFill>
                <a:latin typeface="Arial"/>
                <a:ea typeface="Arial"/>
                <a:cs typeface="Arial"/>
                <a:sym typeface="Arial"/>
              </a:rPr>
              <a:t>Economics and Applied Economics</a:t>
            </a:r>
            <a:endParaRPr b="0" i="0" sz="1400" u="none" cap="none" strike="noStrike">
              <a:solidFill>
                <a:srgbClr val="A384E3"/>
              </a:solidFill>
              <a:latin typeface="Arial"/>
              <a:ea typeface="Arial"/>
              <a:cs typeface="Arial"/>
              <a:sym typeface="Arial"/>
            </a:endParaRPr>
          </a:p>
          <a:p>
            <a:pPr indent="0" lvl="0" marL="0" marR="0" rtl="0" algn="l">
              <a:lnSpc>
                <a:spcPct val="71428"/>
              </a:lnSpc>
              <a:spcBef>
                <a:spcPts val="600"/>
              </a:spcBef>
              <a:spcAft>
                <a:spcPts val="0"/>
              </a:spcAft>
              <a:buClr>
                <a:srgbClr val="A384E3"/>
              </a:buClr>
              <a:buSzPts val="1400"/>
              <a:buFont typeface="Arial"/>
              <a:buNone/>
            </a:pPr>
            <a:r>
              <a:rPr b="0" i="0" lang="en-US" sz="1400" u="none" cap="none" strike="noStrike">
                <a:solidFill>
                  <a:srgbClr val="A384E3"/>
                </a:solidFill>
                <a:latin typeface="Arial"/>
                <a:ea typeface="Arial"/>
                <a:cs typeface="Arial"/>
                <a:sym typeface="Arial"/>
              </a:rPr>
              <a:t>University School of Management (IGR)</a:t>
            </a:r>
            <a:endParaRPr b="0" i="0" sz="1400" u="none" cap="none" strike="noStrike">
              <a:solidFill>
                <a:srgbClr val="A384E3"/>
              </a:solidFill>
              <a:latin typeface="Arial"/>
              <a:ea typeface="Arial"/>
              <a:cs typeface="Arial"/>
              <a:sym typeface="Arial"/>
            </a:endParaRPr>
          </a:p>
        </p:txBody>
      </p:sp>
      <p:sp>
        <p:nvSpPr>
          <p:cNvPr id="702" name="Google Shape;702;p21"/>
          <p:cNvSpPr txBox="1"/>
          <p:nvPr/>
        </p:nvSpPr>
        <p:spPr>
          <a:xfrm>
            <a:off x="5698156" y="4573911"/>
            <a:ext cx="5977288" cy="428489"/>
          </a:xfrm>
          <a:prstGeom prst="rect">
            <a:avLst/>
          </a:prstGeom>
          <a:noFill/>
          <a:ln>
            <a:noFill/>
          </a:ln>
        </p:spPr>
        <p:txBody>
          <a:bodyPr anchorCtr="0" anchor="t" bIns="0" lIns="0" spcFirstLastPara="1" rIns="0" wrap="square" tIns="0">
            <a:normAutofit/>
          </a:bodyPr>
          <a:lstStyle/>
          <a:p>
            <a:pPr indent="0" lvl="0" marL="0" marR="0" rtl="0" algn="l">
              <a:lnSpc>
                <a:spcPct val="100000"/>
              </a:lnSpc>
              <a:spcBef>
                <a:spcPts val="0"/>
              </a:spcBef>
              <a:spcAft>
                <a:spcPts val="0"/>
              </a:spcAft>
              <a:buClr>
                <a:srgbClr val="8199D3"/>
              </a:buClr>
              <a:buSzPts val="1400"/>
              <a:buFont typeface="Arial"/>
              <a:buNone/>
            </a:pPr>
            <a:r>
              <a:rPr b="0" i="0" lang="en-US" sz="1400" u="none" cap="none" strike="noStrike">
                <a:solidFill>
                  <a:srgbClr val="8199D3"/>
                </a:solidFill>
                <a:latin typeface="Arial"/>
                <a:ea typeface="Arial"/>
                <a:cs typeface="Arial"/>
                <a:sym typeface="Arial"/>
              </a:rPr>
              <a:t>Technology institutes of Lannion, Rennes, Saint-Brieuc and Saint-Malo</a:t>
            </a:r>
            <a:endParaRPr b="0" i="0" sz="1400" u="none" cap="none" strike="noStrike">
              <a:solidFill>
                <a:srgbClr val="8199D3"/>
              </a:solidFill>
              <a:latin typeface="Arial"/>
              <a:ea typeface="Arial"/>
              <a:cs typeface="Arial"/>
              <a:sym typeface="Arial"/>
            </a:endParaRPr>
          </a:p>
        </p:txBody>
      </p:sp>
      <p:sp>
        <p:nvSpPr>
          <p:cNvPr id="703" name="Google Shape;703;p21"/>
          <p:cNvSpPr/>
          <p:nvPr/>
        </p:nvSpPr>
        <p:spPr>
          <a:xfrm>
            <a:off x="4937760" y="1188879"/>
            <a:ext cx="481263" cy="209761"/>
          </a:xfrm>
          <a:prstGeom prst="rightArrow">
            <a:avLst>
              <a:gd fmla="val 50000" name="adj1"/>
              <a:gd fmla="val 50000" name="adj2"/>
            </a:avLst>
          </a:prstGeom>
          <a:solidFill>
            <a:srgbClr val="F75A3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04" name="Google Shape;704;p21"/>
          <p:cNvSpPr/>
          <p:nvPr/>
        </p:nvSpPr>
        <p:spPr>
          <a:xfrm>
            <a:off x="4937760" y="2062425"/>
            <a:ext cx="481263" cy="209761"/>
          </a:xfrm>
          <a:prstGeom prst="rightArrow">
            <a:avLst>
              <a:gd fmla="val 50000" name="adj1"/>
              <a:gd fmla="val 50000" name="adj2"/>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05" name="Google Shape;705;p21"/>
          <p:cNvSpPr/>
          <p:nvPr/>
        </p:nvSpPr>
        <p:spPr>
          <a:xfrm>
            <a:off x="4952059" y="4603564"/>
            <a:ext cx="481263" cy="209761"/>
          </a:xfrm>
          <a:prstGeom prst="rightArrow">
            <a:avLst>
              <a:gd fmla="val 50000" name="adj1"/>
              <a:gd fmla="val 50000" name="adj2"/>
            </a:avLst>
          </a:prstGeom>
          <a:solidFill>
            <a:srgbClr val="8199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06" name="Google Shape;706;p21"/>
          <p:cNvSpPr/>
          <p:nvPr/>
        </p:nvSpPr>
        <p:spPr>
          <a:xfrm>
            <a:off x="4932808" y="2950532"/>
            <a:ext cx="481263" cy="209761"/>
          </a:xfrm>
          <a:prstGeom prst="rightArrow">
            <a:avLst>
              <a:gd fmla="val 50000" name="adj1"/>
              <a:gd fmla="val 50000" name="adj2"/>
            </a:avLst>
          </a:prstGeom>
          <a:solidFill>
            <a:srgbClr val="9BCFF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07" name="Google Shape;707;p21"/>
          <p:cNvSpPr/>
          <p:nvPr/>
        </p:nvSpPr>
        <p:spPr>
          <a:xfrm>
            <a:off x="4928134" y="3780360"/>
            <a:ext cx="481263" cy="209761"/>
          </a:xfrm>
          <a:prstGeom prst="rightArrow">
            <a:avLst>
              <a:gd fmla="val 50000" name="adj1"/>
              <a:gd fmla="val 50000" name="adj2"/>
            </a:avLst>
          </a:prstGeom>
          <a:solidFill>
            <a:srgbClr val="A384E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08" name="Google Shape;708;p21"/>
          <p:cNvSpPr/>
          <p:nvPr/>
        </p:nvSpPr>
        <p:spPr>
          <a:xfrm>
            <a:off x="4936040" y="5399429"/>
            <a:ext cx="481263" cy="209761"/>
          </a:xfrm>
          <a:prstGeom prst="rightArrow">
            <a:avLst>
              <a:gd fmla="val 50000" name="adj1"/>
              <a:gd fmla="val 50000" name="adj2"/>
            </a:avLst>
          </a:prstGeom>
          <a:solidFill>
            <a:srgbClr val="9FD58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09" name="Google Shape;709;p21"/>
          <p:cNvSpPr txBox="1"/>
          <p:nvPr/>
        </p:nvSpPr>
        <p:spPr>
          <a:xfrm>
            <a:off x="5707781" y="5216551"/>
            <a:ext cx="5669280" cy="428489"/>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9FD58E"/>
              </a:buClr>
              <a:buSzPts val="1400"/>
              <a:buFont typeface="Arial"/>
              <a:buNone/>
            </a:pPr>
            <a:r>
              <a:rPr b="0" i="0" lang="en-US" sz="1400" u="none" cap="none" strike="noStrike">
                <a:solidFill>
                  <a:srgbClr val="9FD58E"/>
                </a:solidFill>
                <a:latin typeface="Arial"/>
                <a:ea typeface="Arial"/>
                <a:cs typeface="Arial"/>
                <a:sym typeface="Arial"/>
              </a:rPr>
              <a:t>Rennes School of Engineering (ESIR), National School of Applied Science and Technology (ENSSAT), National Institute for Applied Science (INSA) and National School of Chemistry of Rennes (ENSCR) </a:t>
            </a:r>
            <a:endParaRPr b="0" i="0" sz="1400" u="none" cap="none" strike="noStrike">
              <a:solidFill>
                <a:srgbClr val="9FD58E"/>
              </a:solidFill>
              <a:latin typeface="Arial"/>
              <a:ea typeface="Arial"/>
              <a:cs typeface="Arial"/>
              <a:sym typeface="Arial"/>
            </a:endParaRPr>
          </a:p>
        </p:txBody>
      </p:sp>
      <p:sp>
        <p:nvSpPr>
          <p:cNvPr id="710" name="Google Shape;710;p21"/>
          <p:cNvSpPr/>
          <p:nvPr/>
        </p:nvSpPr>
        <p:spPr>
          <a:xfrm>
            <a:off x="5602700" y="3909450"/>
            <a:ext cx="3376800" cy="209700"/>
          </a:xfrm>
          <a:prstGeom prst="roundRect">
            <a:avLst>
              <a:gd fmla="val 16667" name="adj"/>
            </a:avLst>
          </a:prstGeom>
          <a:noFill/>
          <a:ln cap="flat" cmpd="sng" w="28575">
            <a:solidFill>
              <a:srgbClr val="25252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 name="Google Shape;711;p21"/>
          <p:cNvSpPr/>
          <p:nvPr/>
        </p:nvSpPr>
        <p:spPr>
          <a:xfrm>
            <a:off x="5602700" y="979175"/>
            <a:ext cx="3376800" cy="419400"/>
          </a:xfrm>
          <a:prstGeom prst="roundRect">
            <a:avLst>
              <a:gd fmla="val 16667" name="adj"/>
            </a:avLst>
          </a:prstGeom>
          <a:noFill/>
          <a:ln cap="flat" cmpd="sng" w="28575">
            <a:solidFill>
              <a:srgbClr val="25252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 name="Google Shape;712;p21"/>
          <p:cNvSpPr/>
          <p:nvPr/>
        </p:nvSpPr>
        <p:spPr>
          <a:xfrm>
            <a:off x="3178600" y="6366975"/>
            <a:ext cx="1415400" cy="209700"/>
          </a:xfrm>
          <a:prstGeom prst="roundRect">
            <a:avLst>
              <a:gd fmla="val 16667" name="adj"/>
            </a:avLst>
          </a:prstGeom>
          <a:noFill/>
          <a:ln cap="flat" cmpd="sng" w="28575">
            <a:solidFill>
              <a:srgbClr val="25252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 name="Google Shape;713;p21"/>
          <p:cNvSpPr/>
          <p:nvPr/>
        </p:nvSpPr>
        <p:spPr>
          <a:xfrm>
            <a:off x="4802990" y="6371829"/>
            <a:ext cx="481200" cy="209700"/>
          </a:xfrm>
          <a:prstGeom prst="rightArrow">
            <a:avLst>
              <a:gd fmla="val 50000" name="adj1"/>
              <a:gd fmla="val 50000" name="adj2"/>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14" name="Google Shape;714;p21"/>
          <p:cNvSpPr txBox="1"/>
          <p:nvPr/>
        </p:nvSpPr>
        <p:spPr>
          <a:xfrm>
            <a:off x="5602700" y="6276575"/>
            <a:ext cx="56127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Courses taught in English, without prerequisites, available to gap semester students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18" name="Shape 718"/>
        <p:cNvGrpSpPr/>
        <p:nvPr/>
      </p:nvGrpSpPr>
      <p:grpSpPr>
        <a:xfrm>
          <a:off x="0" y="0"/>
          <a:ext cx="0" cy="0"/>
          <a:chOff x="0" y="0"/>
          <a:chExt cx="0" cy="0"/>
        </a:xfrm>
      </p:grpSpPr>
      <p:pic>
        <p:nvPicPr>
          <p:cNvPr id="719" name="Google Shape;719;p22"/>
          <p:cNvPicPr preferRelativeResize="0"/>
          <p:nvPr/>
        </p:nvPicPr>
        <p:blipFill rotWithShape="1">
          <a:blip r:embed="rId3">
            <a:alphaModFix/>
          </a:blip>
          <a:srcRect b="0" l="0" r="0" t="0"/>
          <a:stretch/>
        </p:blipFill>
        <p:spPr>
          <a:xfrm>
            <a:off x="0" y="0"/>
            <a:ext cx="3303500" cy="6942500"/>
          </a:xfrm>
          <a:prstGeom prst="rect">
            <a:avLst/>
          </a:prstGeom>
          <a:noFill/>
          <a:ln>
            <a:noFill/>
          </a:ln>
        </p:spPr>
      </p:pic>
      <p:pic>
        <p:nvPicPr>
          <p:cNvPr id="720" name="Google Shape;720;p22"/>
          <p:cNvPicPr preferRelativeResize="0"/>
          <p:nvPr/>
        </p:nvPicPr>
        <p:blipFill rotWithShape="1">
          <a:blip r:embed="rId4">
            <a:alphaModFix/>
          </a:blip>
          <a:srcRect b="0" l="0" r="0" t="0"/>
          <a:stretch/>
        </p:blipFill>
        <p:spPr>
          <a:xfrm>
            <a:off x="8869025" y="193100"/>
            <a:ext cx="2543175" cy="1504950"/>
          </a:xfrm>
          <a:prstGeom prst="rect">
            <a:avLst/>
          </a:prstGeom>
          <a:noFill/>
          <a:ln>
            <a:noFill/>
          </a:ln>
        </p:spPr>
      </p:pic>
      <p:sp>
        <p:nvSpPr>
          <p:cNvPr id="721" name="Google Shape;721;p22"/>
          <p:cNvSpPr txBox="1"/>
          <p:nvPr/>
        </p:nvSpPr>
        <p:spPr>
          <a:xfrm>
            <a:off x="5767400" y="193100"/>
            <a:ext cx="4110900" cy="1905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chemeClr val="dk1"/>
              </a:buClr>
              <a:buSzPts val="1100"/>
              <a:buFont typeface="Arial"/>
              <a:buNone/>
            </a:pPr>
            <a:r>
              <a:rPr b="1" i="0" lang="en-US" sz="3000" u="none" cap="none" strike="noStrike">
                <a:solidFill>
                  <a:srgbClr val="DE8D0E"/>
                </a:solidFill>
                <a:latin typeface="Arial"/>
                <a:ea typeface="Arial"/>
                <a:cs typeface="Arial"/>
                <a:sym typeface="Arial"/>
              </a:rPr>
              <a:t>Libraries</a:t>
            </a:r>
            <a:endParaRPr b="1" i="0" sz="3000" u="none" cap="none" strike="noStrike">
              <a:solidFill>
                <a:srgbClr val="DE8D0E"/>
              </a:solidFill>
              <a:latin typeface="Arial"/>
              <a:ea typeface="Arial"/>
              <a:cs typeface="Arial"/>
              <a:sym typeface="Arial"/>
            </a:endParaRPr>
          </a:p>
          <a:p>
            <a:pPr indent="0" lvl="0" marL="0" marR="0" rtl="0" algn="l">
              <a:lnSpc>
                <a:spcPct val="115000"/>
              </a:lnSpc>
              <a:spcBef>
                <a:spcPts val="600"/>
              </a:spcBef>
              <a:spcAft>
                <a:spcPts val="0"/>
              </a:spcAft>
              <a:buClr>
                <a:schemeClr val="dk1"/>
              </a:buClr>
              <a:buSzPts val="1100"/>
              <a:buFont typeface="Arial"/>
              <a:buNone/>
            </a:pPr>
            <a:r>
              <a:rPr b="0" i="0" lang="en-US" sz="1400" u="none" cap="none" strike="noStrike">
                <a:solidFill>
                  <a:srgbClr val="595959"/>
                </a:solidFill>
                <a:latin typeface="Arial"/>
                <a:ea typeface="Arial"/>
                <a:cs typeface="Arial"/>
                <a:sym typeface="Arial"/>
              </a:rPr>
              <a:t>3 university libraries in Rennes</a:t>
            </a:r>
            <a:endParaRPr b="0" i="0" sz="1400" u="none" cap="none" strike="noStrike">
              <a:solidFill>
                <a:srgbClr val="595959"/>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b="1" i="0" lang="en-US" sz="1400" u="none" cap="none" strike="noStrike">
                <a:solidFill>
                  <a:srgbClr val="7F7F7F"/>
                </a:solidFill>
                <a:latin typeface="Arial"/>
                <a:ea typeface="Arial"/>
                <a:cs typeface="Arial"/>
                <a:sym typeface="Arial"/>
              </a:rPr>
              <a:t>134</a:t>
            </a:r>
            <a:r>
              <a:rPr b="1" i="0" lang="en-US" sz="1400" u="none" cap="none" strike="noStrike">
                <a:solidFill>
                  <a:srgbClr val="595959"/>
                </a:solidFill>
                <a:latin typeface="Arial"/>
                <a:ea typeface="Arial"/>
                <a:cs typeface="Arial"/>
                <a:sym typeface="Arial"/>
              </a:rPr>
              <a:t> </a:t>
            </a:r>
            <a:r>
              <a:rPr b="0" i="0" lang="en-US" sz="1400" u="none" cap="none" strike="noStrike">
                <a:solidFill>
                  <a:srgbClr val="595959"/>
                </a:solidFill>
                <a:latin typeface="Arial"/>
                <a:ea typeface="Arial"/>
                <a:cs typeface="Arial"/>
                <a:sym typeface="Arial"/>
              </a:rPr>
              <a:t>computer rooms</a:t>
            </a:r>
            <a:endParaRPr b="0" i="0" sz="1400" u="none" cap="none" strike="noStrike">
              <a:solidFill>
                <a:srgbClr val="595959"/>
              </a:solidFill>
              <a:latin typeface="Arial"/>
              <a:ea typeface="Arial"/>
              <a:cs typeface="Arial"/>
              <a:sym typeface="Arial"/>
            </a:endParaRPr>
          </a:p>
          <a:p>
            <a:pPr indent="0" lvl="0" marL="0" marR="0" rtl="0" algn="l">
              <a:lnSpc>
                <a:spcPct val="115000"/>
              </a:lnSpc>
              <a:spcBef>
                <a:spcPts val="600"/>
              </a:spcBef>
              <a:spcAft>
                <a:spcPts val="0"/>
              </a:spcAft>
              <a:buClr>
                <a:schemeClr val="dk1"/>
              </a:buClr>
              <a:buSzPts val="1100"/>
              <a:buFont typeface="Arial"/>
              <a:buNone/>
            </a:pPr>
            <a:r>
              <a:rPr b="0" i="0" lang="en-US" sz="1400" u="none" cap="none" strike="noStrike">
                <a:solidFill>
                  <a:srgbClr val="595959"/>
                </a:solidFill>
                <a:latin typeface="Arial"/>
                <a:ea typeface="Arial"/>
                <a:cs typeface="Arial"/>
                <a:sym typeface="Arial"/>
              </a:rPr>
              <a:t>everyday 08:45 a.m. - 07:00 p.m</a:t>
            </a:r>
            <a:endParaRPr b="0" i="0" sz="1400" u="none" cap="none" strike="noStrike">
              <a:solidFill>
                <a:srgbClr val="595959"/>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2" name="Google Shape;722;p22"/>
          <p:cNvSpPr txBox="1"/>
          <p:nvPr/>
        </p:nvSpPr>
        <p:spPr>
          <a:xfrm>
            <a:off x="3469875" y="2169500"/>
            <a:ext cx="1709400" cy="1008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chemeClr val="dk1"/>
              </a:buClr>
              <a:buSzPts val="1100"/>
              <a:buFont typeface="Arial"/>
              <a:buNone/>
            </a:pPr>
            <a:r>
              <a:rPr b="1" i="0" lang="en-US" sz="3000" u="none" cap="none" strike="noStrike">
                <a:solidFill>
                  <a:srgbClr val="DE8D0E"/>
                </a:solidFill>
                <a:latin typeface="Arial"/>
                <a:ea typeface="Arial"/>
                <a:cs typeface="Arial"/>
                <a:sym typeface="Arial"/>
              </a:rPr>
              <a:t>Sports</a:t>
            </a:r>
            <a:endParaRPr b="1" i="0" sz="3000" u="none" cap="none" strike="noStrike">
              <a:solidFill>
                <a:srgbClr val="DE8D0E"/>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 name="Google Shape;723;p22"/>
          <p:cNvSpPr txBox="1"/>
          <p:nvPr/>
        </p:nvSpPr>
        <p:spPr>
          <a:xfrm>
            <a:off x="4798300" y="3258175"/>
            <a:ext cx="5736600" cy="1779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3400"/>
              <a:buFont typeface="Arial"/>
              <a:buNone/>
            </a:pPr>
            <a:r>
              <a:rPr b="1" i="0" lang="en-US" sz="3000" u="none" cap="none" strike="noStrike">
                <a:solidFill>
                  <a:srgbClr val="DE8D0E"/>
                </a:solidFill>
                <a:latin typeface="Arial"/>
                <a:ea typeface="Arial"/>
                <a:cs typeface="Arial"/>
                <a:sym typeface="Arial"/>
              </a:rPr>
              <a:t>Student life department</a:t>
            </a:r>
            <a:endParaRPr b="1" i="0" sz="3000" u="none" cap="none" strike="noStrike">
              <a:solidFill>
                <a:srgbClr val="DE8D0E"/>
              </a:solidFill>
              <a:latin typeface="Arial"/>
              <a:ea typeface="Arial"/>
              <a:cs typeface="Arial"/>
              <a:sym typeface="Arial"/>
            </a:endParaRPr>
          </a:p>
          <a:p>
            <a:pPr indent="0" lvl="0" marL="0" marR="0" rtl="0" algn="l">
              <a:lnSpc>
                <a:spcPct val="115000"/>
              </a:lnSpc>
              <a:spcBef>
                <a:spcPts val="600"/>
              </a:spcBef>
              <a:spcAft>
                <a:spcPts val="0"/>
              </a:spcAft>
              <a:buClr>
                <a:srgbClr val="000000"/>
              </a:buClr>
              <a:buSzPts val="3400"/>
              <a:buFont typeface="Arial"/>
              <a:buNone/>
            </a:pPr>
            <a:r>
              <a:t/>
            </a:r>
            <a:endParaRPr b="1" i="0" sz="3400" u="none" cap="none" strike="noStrike">
              <a:solidFill>
                <a:srgbClr val="DE8D0E"/>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p:txBody>
      </p:sp>
      <p:sp>
        <p:nvSpPr>
          <p:cNvPr id="724" name="Google Shape;724;p22"/>
          <p:cNvSpPr txBox="1"/>
          <p:nvPr/>
        </p:nvSpPr>
        <p:spPr>
          <a:xfrm>
            <a:off x="3345175" y="4385250"/>
            <a:ext cx="2543100" cy="1008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3400"/>
              <a:buFont typeface="Arial"/>
              <a:buNone/>
            </a:pPr>
            <a:r>
              <a:rPr b="1" i="0" lang="en-US" sz="3000" u="none" cap="none" strike="noStrike">
                <a:solidFill>
                  <a:srgbClr val="DE8D0E"/>
                </a:solidFill>
                <a:latin typeface="Arial"/>
                <a:ea typeface="Arial"/>
                <a:cs typeface="Arial"/>
                <a:sym typeface="Arial"/>
              </a:rPr>
              <a:t>Health </a:t>
            </a:r>
            <a:endParaRPr b="1" i="0" sz="3000" u="none" cap="none" strike="noStrike">
              <a:solidFill>
                <a:srgbClr val="DE8D0E"/>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25" name="Google Shape;725;p22"/>
          <p:cNvPicPr preferRelativeResize="0"/>
          <p:nvPr/>
        </p:nvPicPr>
        <p:blipFill rotWithShape="1">
          <a:blip r:embed="rId5">
            <a:alphaModFix/>
          </a:blip>
          <a:srcRect b="0" l="0" r="0" t="0"/>
          <a:stretch/>
        </p:blipFill>
        <p:spPr>
          <a:xfrm>
            <a:off x="4944184" y="2007050"/>
            <a:ext cx="1094400" cy="1094400"/>
          </a:xfrm>
          <a:prstGeom prst="rect">
            <a:avLst/>
          </a:prstGeom>
          <a:noFill/>
          <a:ln>
            <a:noFill/>
          </a:ln>
        </p:spPr>
      </p:pic>
      <p:pic>
        <p:nvPicPr>
          <p:cNvPr id="726" name="Google Shape;726;p22"/>
          <p:cNvPicPr preferRelativeResize="0"/>
          <p:nvPr/>
        </p:nvPicPr>
        <p:blipFill rotWithShape="1">
          <a:blip r:embed="rId6">
            <a:alphaModFix/>
          </a:blip>
          <a:srcRect b="0" l="0" r="0" t="0"/>
          <a:stretch/>
        </p:blipFill>
        <p:spPr>
          <a:xfrm>
            <a:off x="9210900" y="3109800"/>
            <a:ext cx="1413000" cy="1413000"/>
          </a:xfrm>
          <a:prstGeom prst="rect">
            <a:avLst/>
          </a:prstGeom>
          <a:noFill/>
          <a:ln>
            <a:noFill/>
          </a:ln>
        </p:spPr>
      </p:pic>
      <p:pic>
        <p:nvPicPr>
          <p:cNvPr id="727" name="Google Shape;727;p22"/>
          <p:cNvPicPr preferRelativeResize="0"/>
          <p:nvPr/>
        </p:nvPicPr>
        <p:blipFill rotWithShape="1">
          <a:blip r:embed="rId7">
            <a:alphaModFix/>
          </a:blip>
          <a:srcRect b="0" l="0" r="0" t="0"/>
          <a:stretch/>
        </p:blipFill>
        <p:spPr>
          <a:xfrm>
            <a:off x="4884988" y="4225336"/>
            <a:ext cx="1263875" cy="1192064"/>
          </a:xfrm>
          <a:prstGeom prst="rect">
            <a:avLst/>
          </a:prstGeom>
          <a:noFill/>
          <a:ln>
            <a:noFill/>
          </a:ln>
        </p:spPr>
      </p:pic>
      <p:sp>
        <p:nvSpPr>
          <p:cNvPr id="728" name="Google Shape;728;p22"/>
          <p:cNvSpPr txBox="1"/>
          <p:nvPr/>
        </p:nvSpPr>
        <p:spPr>
          <a:xfrm>
            <a:off x="7054450" y="4723038"/>
            <a:ext cx="19128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400"/>
              <a:buFont typeface="Arial"/>
              <a:buNone/>
            </a:pPr>
            <a:r>
              <a:rPr b="1" i="0" lang="en-US" sz="3000" u="none" cap="none" strike="noStrike">
                <a:solidFill>
                  <a:srgbClr val="DE8D0E"/>
                </a:solidFill>
                <a:latin typeface="Arial"/>
                <a:ea typeface="Arial"/>
                <a:cs typeface="Arial"/>
                <a:sym typeface="Arial"/>
              </a:rPr>
              <a:t>Culture</a:t>
            </a:r>
            <a:endParaRPr b="0" i="0" sz="2400" u="none" cap="none" strike="noStrike">
              <a:solidFill>
                <a:srgbClr val="000000"/>
              </a:solidFill>
              <a:latin typeface="Arial"/>
              <a:ea typeface="Arial"/>
              <a:cs typeface="Arial"/>
              <a:sym typeface="Arial"/>
            </a:endParaRPr>
          </a:p>
        </p:txBody>
      </p:sp>
      <p:sp>
        <p:nvSpPr>
          <p:cNvPr id="729" name="Google Shape;729;p22"/>
          <p:cNvSpPr txBox="1"/>
          <p:nvPr/>
        </p:nvSpPr>
        <p:spPr>
          <a:xfrm>
            <a:off x="3791325" y="5569800"/>
            <a:ext cx="6776100" cy="1413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chemeClr val="dk1"/>
              </a:buClr>
              <a:buSzPts val="1100"/>
              <a:buFont typeface="Arial"/>
              <a:buNone/>
            </a:pPr>
            <a:r>
              <a:rPr b="1" i="0" lang="en-US" sz="3000" u="none" cap="none" strike="noStrike">
                <a:solidFill>
                  <a:srgbClr val="DE8D0E"/>
                </a:solidFill>
                <a:latin typeface="Arial"/>
                <a:ea typeface="Arial"/>
                <a:cs typeface="Arial"/>
                <a:sym typeface="Arial"/>
              </a:rPr>
              <a:t>Virtual campus tour :</a:t>
            </a:r>
            <a:endParaRPr b="1" i="0" sz="3000" u="none" cap="none" strike="noStrike">
              <a:solidFill>
                <a:srgbClr val="DE8D0E"/>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b="0" i="0" lang="en-US" sz="2200" u="none" cap="none" strike="noStrike">
                <a:solidFill>
                  <a:schemeClr val="dk1"/>
                </a:solidFill>
                <a:latin typeface="Calibri"/>
                <a:ea typeface="Calibri"/>
                <a:cs typeface="Calibri"/>
                <a:sym typeface="Calibri"/>
              </a:rPr>
              <a:t>https://univ-rennes1.plateforme360.fr/</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DE8D0E"/>
              </a:solidFill>
              <a:latin typeface="Arial"/>
              <a:ea typeface="Arial"/>
              <a:cs typeface="Arial"/>
              <a:sym typeface="Arial"/>
            </a:endParaRPr>
          </a:p>
        </p:txBody>
      </p:sp>
      <p:pic>
        <p:nvPicPr>
          <p:cNvPr id="730" name="Google Shape;730;p22"/>
          <p:cNvPicPr preferRelativeResize="0"/>
          <p:nvPr/>
        </p:nvPicPr>
        <p:blipFill rotWithShape="1">
          <a:blip r:embed="rId8">
            <a:alphaModFix/>
          </a:blip>
          <a:srcRect b="0" l="0" r="0" t="0"/>
          <a:stretch/>
        </p:blipFill>
        <p:spPr>
          <a:xfrm>
            <a:off x="8583700" y="4692301"/>
            <a:ext cx="2797450" cy="708000"/>
          </a:xfrm>
          <a:prstGeom prst="rect">
            <a:avLst/>
          </a:prstGeom>
          <a:noFill/>
          <a:ln>
            <a:noFill/>
          </a:ln>
        </p:spPr>
      </p:pic>
      <p:sp>
        <p:nvSpPr>
          <p:cNvPr id="731" name="Google Shape;731;p22"/>
          <p:cNvSpPr txBox="1"/>
          <p:nvPr/>
        </p:nvSpPr>
        <p:spPr>
          <a:xfrm>
            <a:off x="7196550" y="1904000"/>
            <a:ext cx="2543100" cy="1539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chemeClr val="dk1"/>
              </a:buClr>
              <a:buSzPts val="1100"/>
              <a:buFont typeface="Arial"/>
              <a:buNone/>
            </a:pPr>
            <a:r>
              <a:rPr b="1" i="0" lang="en-US" sz="3000" u="none" cap="none" strike="noStrike">
                <a:solidFill>
                  <a:srgbClr val="DE8D0E"/>
                </a:solidFill>
                <a:latin typeface="Arial"/>
                <a:ea typeface="Arial"/>
                <a:cs typeface="Arial"/>
                <a:sym typeface="Arial"/>
              </a:rPr>
              <a:t>Student restaurants</a:t>
            </a:r>
            <a:endParaRPr b="1" i="0" sz="3000" u="none" cap="none" strike="noStrike">
              <a:solidFill>
                <a:srgbClr val="DE8D0E"/>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32" name="Google Shape;732;p22"/>
          <p:cNvPicPr preferRelativeResize="0"/>
          <p:nvPr/>
        </p:nvPicPr>
        <p:blipFill rotWithShape="1">
          <a:blip r:embed="rId9">
            <a:alphaModFix/>
          </a:blip>
          <a:srcRect b="0" l="0" r="0" t="0"/>
          <a:stretch/>
        </p:blipFill>
        <p:spPr>
          <a:xfrm>
            <a:off x="9354800" y="2025613"/>
            <a:ext cx="1571625" cy="10572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36" name="Shape 736"/>
        <p:cNvGrpSpPr/>
        <p:nvPr/>
      </p:nvGrpSpPr>
      <p:grpSpPr>
        <a:xfrm>
          <a:off x="0" y="0"/>
          <a:ext cx="0" cy="0"/>
          <a:chOff x="0" y="0"/>
          <a:chExt cx="0" cy="0"/>
        </a:xfrm>
      </p:grpSpPr>
      <p:pic>
        <p:nvPicPr>
          <p:cNvPr id="737" name="Google Shape;737;p23"/>
          <p:cNvPicPr preferRelativeResize="0"/>
          <p:nvPr/>
        </p:nvPicPr>
        <p:blipFill rotWithShape="1">
          <a:blip r:embed="rId3">
            <a:alphaModFix/>
          </a:blip>
          <a:srcRect b="0" l="0" r="0" t="0"/>
          <a:stretch/>
        </p:blipFill>
        <p:spPr>
          <a:xfrm>
            <a:off x="-539500" y="0"/>
            <a:ext cx="4384900" cy="6705600"/>
          </a:xfrm>
          <a:prstGeom prst="rect">
            <a:avLst/>
          </a:prstGeom>
          <a:noFill/>
          <a:ln>
            <a:noFill/>
          </a:ln>
        </p:spPr>
      </p:pic>
      <p:pic>
        <p:nvPicPr>
          <p:cNvPr id="738" name="Google Shape;738;p23"/>
          <p:cNvPicPr preferRelativeResize="0"/>
          <p:nvPr/>
        </p:nvPicPr>
        <p:blipFill rotWithShape="1">
          <a:blip r:embed="rId4">
            <a:alphaModFix/>
          </a:blip>
          <a:srcRect b="0" l="0" r="0" t="0"/>
          <a:stretch/>
        </p:blipFill>
        <p:spPr>
          <a:xfrm>
            <a:off x="3845400" y="936038"/>
            <a:ext cx="1798875" cy="776787"/>
          </a:xfrm>
          <a:prstGeom prst="rect">
            <a:avLst/>
          </a:prstGeom>
          <a:noFill/>
          <a:ln>
            <a:noFill/>
          </a:ln>
        </p:spPr>
      </p:pic>
      <p:pic>
        <p:nvPicPr>
          <p:cNvPr id="739" name="Google Shape;739;p23"/>
          <p:cNvPicPr preferRelativeResize="0"/>
          <p:nvPr/>
        </p:nvPicPr>
        <p:blipFill rotWithShape="1">
          <a:blip r:embed="rId5">
            <a:alphaModFix/>
          </a:blip>
          <a:srcRect b="0" l="0" r="0" t="0"/>
          <a:stretch/>
        </p:blipFill>
        <p:spPr>
          <a:xfrm>
            <a:off x="3690478" y="1806363"/>
            <a:ext cx="1798875" cy="1811112"/>
          </a:xfrm>
          <a:prstGeom prst="rect">
            <a:avLst/>
          </a:prstGeom>
          <a:noFill/>
          <a:ln>
            <a:noFill/>
          </a:ln>
        </p:spPr>
      </p:pic>
      <p:pic>
        <p:nvPicPr>
          <p:cNvPr id="740" name="Google Shape;740;p23"/>
          <p:cNvPicPr preferRelativeResize="0"/>
          <p:nvPr/>
        </p:nvPicPr>
        <p:blipFill rotWithShape="1">
          <a:blip r:embed="rId6">
            <a:alphaModFix/>
          </a:blip>
          <a:srcRect b="0" l="0" r="0" t="0"/>
          <a:stretch/>
        </p:blipFill>
        <p:spPr>
          <a:xfrm>
            <a:off x="3690475" y="3713225"/>
            <a:ext cx="2001400" cy="1338965"/>
          </a:xfrm>
          <a:prstGeom prst="rect">
            <a:avLst/>
          </a:prstGeom>
          <a:noFill/>
          <a:ln>
            <a:noFill/>
          </a:ln>
        </p:spPr>
      </p:pic>
      <p:pic>
        <p:nvPicPr>
          <p:cNvPr id="741" name="Google Shape;741;p23"/>
          <p:cNvPicPr preferRelativeResize="0"/>
          <p:nvPr/>
        </p:nvPicPr>
        <p:blipFill rotWithShape="1">
          <a:blip r:embed="rId7">
            <a:alphaModFix/>
          </a:blip>
          <a:srcRect b="0" l="0" r="0" t="0"/>
          <a:stretch/>
        </p:blipFill>
        <p:spPr>
          <a:xfrm>
            <a:off x="3761925" y="5280650"/>
            <a:ext cx="2001400" cy="1402255"/>
          </a:xfrm>
          <a:prstGeom prst="rect">
            <a:avLst/>
          </a:prstGeom>
          <a:noFill/>
          <a:ln>
            <a:noFill/>
          </a:ln>
        </p:spPr>
      </p:pic>
      <p:sp>
        <p:nvSpPr>
          <p:cNvPr id="742" name="Google Shape;742;p23"/>
          <p:cNvSpPr txBox="1"/>
          <p:nvPr/>
        </p:nvSpPr>
        <p:spPr>
          <a:xfrm>
            <a:off x="6185825" y="783000"/>
            <a:ext cx="5514900" cy="6424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0" i="0" lang="en-US" sz="1600" u="none" cap="none" strike="noStrike">
                <a:solidFill>
                  <a:srgbClr val="404040"/>
                </a:solidFill>
                <a:latin typeface="Arial"/>
                <a:ea typeface="Arial"/>
                <a:cs typeface="Arial"/>
                <a:sym typeface="Arial"/>
              </a:rPr>
              <a:t>Check out the various cultural and social activities listed by the Centre for International Mobility (CMI). CMI is also here to help with accommodation &amp; administrative issues (health insurance,, visa,etc) </a:t>
            </a:r>
            <a:r>
              <a:rPr b="0" i="0" lang="en-US" sz="1600" u="sng" cap="none" strike="noStrike">
                <a:solidFill>
                  <a:schemeClr val="hlink"/>
                </a:solidFill>
                <a:latin typeface="Arial"/>
                <a:ea typeface="Arial"/>
                <a:cs typeface="Arial"/>
                <a:sym typeface="Arial"/>
                <a:hlinkClick r:id="rId8"/>
              </a:rPr>
              <a:t>https://cmi.univ-rennes.fr/en</a:t>
            </a:r>
            <a:r>
              <a:rPr b="0" i="0" lang="en-US" sz="1600" u="none" cap="none" strike="noStrike">
                <a:solidFill>
                  <a:srgbClr val="404040"/>
                </a:solidFill>
                <a:latin typeface="Arial"/>
                <a:ea typeface="Arial"/>
                <a:cs typeface="Arial"/>
                <a:sym typeface="Arial"/>
              </a:rPr>
              <a:t> </a:t>
            </a:r>
            <a:endParaRPr b="0" i="0" sz="1600" u="none" cap="none" strike="noStrike">
              <a:solidFill>
                <a:srgbClr val="40404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600"/>
              <a:buFont typeface="Arial"/>
              <a:buNone/>
            </a:pPr>
            <a:r>
              <a:t/>
            </a:r>
            <a:endParaRPr b="1" i="0" sz="1600" u="none" cap="none" strike="noStrike">
              <a:solidFill>
                <a:srgbClr val="595959"/>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600"/>
              <a:buFont typeface="Arial"/>
              <a:buNone/>
            </a:pPr>
            <a:r>
              <a:t/>
            </a:r>
            <a:endParaRPr b="1" i="0" sz="1600" u="none" cap="none" strike="noStrike">
              <a:solidFill>
                <a:srgbClr val="595959"/>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b="1" i="0" lang="en-US" sz="1600" u="none" cap="none" strike="noStrike">
                <a:solidFill>
                  <a:srgbClr val="595959"/>
                </a:solidFill>
                <a:latin typeface="Arial"/>
                <a:ea typeface="Arial"/>
                <a:cs typeface="Arial"/>
                <a:sym typeface="Arial"/>
              </a:rPr>
              <a:t>ESN/ Erasmus Student network </a:t>
            </a:r>
            <a:r>
              <a:rPr b="0" i="0" lang="en-US" sz="1600" u="none" cap="none" strike="noStrike">
                <a:solidFill>
                  <a:srgbClr val="595959"/>
                </a:solidFill>
                <a:latin typeface="Arial"/>
                <a:ea typeface="Arial"/>
                <a:cs typeface="Arial"/>
                <a:sym typeface="Arial"/>
              </a:rPr>
              <a:t>(Rennes sans frontières)</a:t>
            </a:r>
            <a:endParaRPr b="0" i="0" sz="1600" u="none" cap="none" strike="noStrike">
              <a:solidFill>
                <a:srgbClr val="595959"/>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600"/>
              <a:buFont typeface="Arial"/>
              <a:buNone/>
            </a:pPr>
            <a:r>
              <a:rPr b="0" i="0" lang="en-US" sz="1600" u="none" cap="none" strike="noStrike">
                <a:solidFill>
                  <a:srgbClr val="595959"/>
                </a:solidFill>
                <a:latin typeface="Arial"/>
                <a:ea typeface="Arial"/>
                <a:cs typeface="Arial"/>
                <a:sym typeface="Arial"/>
              </a:rPr>
              <a:t>‘Facebook, website + discord group, cultural activities, games, social events…</a:t>
            </a:r>
            <a:endParaRPr b="0" i="0" sz="1600" u="none" cap="none" strike="noStrike">
              <a:solidFill>
                <a:srgbClr val="595959"/>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600"/>
              <a:buFont typeface="Arial"/>
              <a:buNone/>
            </a:pPr>
            <a:r>
              <a:t/>
            </a:r>
            <a:endParaRPr b="1" i="0" sz="1600" u="none" cap="none" strike="noStrike">
              <a:solidFill>
                <a:srgbClr val="595959"/>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600"/>
              <a:buFont typeface="Arial"/>
              <a:buNone/>
            </a:pPr>
            <a:r>
              <a:rPr b="1" i="0" lang="en-US" sz="1600" u="none" cap="none" strike="noStrike">
                <a:solidFill>
                  <a:srgbClr val="595959"/>
                </a:solidFill>
                <a:latin typeface="Arial"/>
                <a:ea typeface="Arial"/>
                <a:cs typeface="Arial"/>
                <a:sym typeface="Arial"/>
              </a:rPr>
              <a:t>Accommodation</a:t>
            </a:r>
            <a:r>
              <a:rPr b="0" i="0" lang="en-US" sz="1600" u="none" cap="none" strike="noStrike">
                <a:solidFill>
                  <a:srgbClr val="595959"/>
                </a:solidFill>
                <a:latin typeface="Arial"/>
                <a:ea typeface="Arial"/>
                <a:cs typeface="Arial"/>
                <a:sym typeface="Arial"/>
              </a:rPr>
              <a:t> : Private accomodation - student residence, shared flat,...</a:t>
            </a:r>
            <a:endParaRPr b="0" i="0" sz="1600" u="none" cap="none" strike="noStrike">
              <a:solidFill>
                <a:srgbClr val="595959"/>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t/>
            </a:r>
            <a:endParaRPr b="0" i="0" sz="1600" u="none" cap="none" strike="noStrike">
              <a:solidFill>
                <a:srgbClr val="595959"/>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600"/>
              <a:buFont typeface="Arial"/>
              <a:buNone/>
            </a:pPr>
            <a:r>
              <a:rPr b="1" i="0" lang="en-US" sz="1600" u="none" cap="none" strike="noStrike">
                <a:solidFill>
                  <a:srgbClr val="595959"/>
                </a:solidFill>
                <a:latin typeface="Arial"/>
                <a:ea typeface="Arial"/>
                <a:cs typeface="Arial"/>
                <a:sym typeface="Arial"/>
              </a:rPr>
              <a:t>Buddy system/monitors : </a:t>
            </a:r>
            <a:r>
              <a:rPr b="0" i="0" lang="en-US" sz="1600" u="none" cap="none" strike="noStrike">
                <a:solidFill>
                  <a:srgbClr val="595959"/>
                </a:solidFill>
                <a:latin typeface="Arial"/>
                <a:ea typeface="Arial"/>
                <a:cs typeface="Arial"/>
                <a:sym typeface="Arial"/>
              </a:rPr>
              <a:t>help students upon their arrival : pick-up, support for formalities  (bank account, housing, …)</a:t>
            </a:r>
            <a:endParaRPr b="0" i="0" sz="1600" u="none" cap="none" strike="noStrike">
              <a:solidFill>
                <a:srgbClr val="595959"/>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600"/>
              <a:buFont typeface="Arial"/>
              <a:buNone/>
            </a:pPr>
            <a:r>
              <a:t/>
            </a:r>
            <a:endParaRPr b="1" i="0" sz="1600" u="none" cap="none" strike="noStrike">
              <a:solidFill>
                <a:srgbClr val="595959"/>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b="1" i="0" lang="en-US" sz="1600" u="none" cap="none" strike="noStrike">
                <a:solidFill>
                  <a:srgbClr val="595959"/>
                </a:solidFill>
                <a:latin typeface="Arial"/>
                <a:ea typeface="Arial"/>
                <a:cs typeface="Arial"/>
                <a:sym typeface="Arial"/>
              </a:rPr>
              <a:t>Other useful information :</a:t>
            </a:r>
            <a:r>
              <a:rPr b="1" i="0" lang="en-US" sz="1600" u="none" cap="none" strike="noStrike">
                <a:solidFill>
                  <a:srgbClr val="595959"/>
                </a:solidFill>
                <a:uFill>
                  <a:noFill/>
                </a:uFill>
                <a:latin typeface="Arial"/>
                <a:ea typeface="Arial"/>
                <a:cs typeface="Arial"/>
                <a:sym typeface="Arial"/>
                <a:hlinkClick r:id="rId9">
                  <a:extLst>
                    <a:ext uri="{A12FA001-AC4F-418D-AE19-62706E023703}">
                      <ahyp:hlinkClr val="tx"/>
                    </a:ext>
                  </a:extLst>
                </a:hlinkClick>
              </a:rPr>
              <a:t> </a:t>
            </a:r>
            <a:r>
              <a:rPr b="1" i="0" lang="en-US" sz="1600" u="sng" cap="none" strike="noStrike">
                <a:solidFill>
                  <a:schemeClr val="hlink"/>
                </a:solidFill>
                <a:latin typeface="Arial"/>
                <a:ea typeface="Arial"/>
                <a:cs typeface="Arial"/>
                <a:sym typeface="Arial"/>
                <a:hlinkClick r:id="rId10"/>
              </a:rPr>
              <a:t>International Student Guide</a:t>
            </a:r>
            <a:endParaRPr b="1" i="0" sz="1600" u="sng" cap="none" strike="noStrike">
              <a:solidFill>
                <a:schemeClr val="hlink"/>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b="1" i="0" lang="en-US" sz="1600" u="sng" cap="none" strike="noStrike">
                <a:solidFill>
                  <a:schemeClr val="hlink"/>
                </a:solidFill>
                <a:latin typeface="Arial"/>
                <a:ea typeface="Arial"/>
                <a:cs typeface="Arial"/>
                <a:sym typeface="Arial"/>
              </a:rPr>
              <a:t>https://www.univ-rennes.fr/sites/www.univ-rennes.fr/files/medias/files/International%20guide%20EN-compressed_2.pdf</a:t>
            </a:r>
            <a:endParaRPr b="1" i="0" sz="1600" u="sng" cap="none" strike="noStrike">
              <a:solidFill>
                <a:schemeClr val="hlink"/>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pic>
        <p:nvPicPr>
          <p:cNvPr id="747" name="Google Shape;747;p24"/>
          <p:cNvPicPr preferRelativeResize="0"/>
          <p:nvPr/>
        </p:nvPicPr>
        <p:blipFill rotWithShape="1">
          <a:blip r:embed="rId3">
            <a:alphaModFix/>
          </a:blip>
          <a:srcRect b="0" l="0" r="0" t="0"/>
          <a:stretch/>
        </p:blipFill>
        <p:spPr>
          <a:xfrm>
            <a:off x="219076" y="5548775"/>
            <a:ext cx="1723950" cy="1180616"/>
          </a:xfrm>
          <a:prstGeom prst="rect">
            <a:avLst/>
          </a:prstGeom>
          <a:noFill/>
          <a:ln>
            <a:noFill/>
          </a:ln>
        </p:spPr>
      </p:pic>
      <p:pic>
        <p:nvPicPr>
          <p:cNvPr id="748" name="Google Shape;748;p24"/>
          <p:cNvPicPr preferRelativeResize="0"/>
          <p:nvPr/>
        </p:nvPicPr>
        <p:blipFill rotWithShape="1">
          <a:blip r:embed="rId4">
            <a:alphaModFix/>
          </a:blip>
          <a:srcRect b="0" l="0" r="0" t="0"/>
          <a:stretch/>
        </p:blipFill>
        <p:spPr>
          <a:xfrm>
            <a:off x="2997998" y="2575375"/>
            <a:ext cx="5738798" cy="1462725"/>
          </a:xfrm>
          <a:prstGeom prst="rect">
            <a:avLst/>
          </a:prstGeom>
          <a:noFill/>
          <a:ln>
            <a:noFill/>
          </a:ln>
        </p:spPr>
      </p:pic>
      <p:sp>
        <p:nvSpPr>
          <p:cNvPr id="749" name="Google Shape;749;p24"/>
          <p:cNvSpPr txBox="1"/>
          <p:nvPr/>
        </p:nvSpPr>
        <p:spPr>
          <a:xfrm>
            <a:off x="2921800" y="4314850"/>
            <a:ext cx="65151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Arial"/>
                <a:ea typeface="Arial"/>
                <a:cs typeface="Arial"/>
                <a:sym typeface="Arial"/>
              </a:rPr>
              <a:t>Brno, Czech Republic</a:t>
            </a:r>
            <a:endParaRPr b="0" i="0" sz="2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sng" cap="none" strike="noStrike">
                <a:solidFill>
                  <a:schemeClr val="hlink"/>
                </a:solidFill>
                <a:latin typeface="Arial"/>
                <a:ea typeface="Arial"/>
                <a:cs typeface="Arial"/>
                <a:sym typeface="Arial"/>
                <a:hlinkClick r:id="rId5"/>
              </a:rPr>
              <a:t>https://www.muni.cz/en</a:t>
            </a:r>
            <a:r>
              <a:rPr b="0" i="0" lang="en-US" sz="2000" u="none" cap="none" strike="noStrike">
                <a:solidFill>
                  <a:schemeClr val="dk1"/>
                </a:solidFill>
                <a:latin typeface="Arial"/>
                <a:ea typeface="Arial"/>
                <a:cs typeface="Arial"/>
                <a:sym typeface="Arial"/>
              </a:rPr>
              <a:t> </a:t>
            </a:r>
            <a:endParaRPr b="0" i="0" sz="2000" u="none" cap="none" strike="noStrike">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pic>
        <p:nvPicPr>
          <p:cNvPr id="754" name="Google Shape;754;p25"/>
          <p:cNvPicPr preferRelativeResize="0"/>
          <p:nvPr/>
        </p:nvPicPr>
        <p:blipFill rotWithShape="1">
          <a:blip r:embed="rId3">
            <a:alphaModFix/>
          </a:blip>
          <a:srcRect b="0" l="0" r="0" t="0"/>
          <a:stretch/>
        </p:blipFill>
        <p:spPr>
          <a:xfrm>
            <a:off x="8810625" y="5771249"/>
            <a:ext cx="2405074" cy="613025"/>
          </a:xfrm>
          <a:prstGeom prst="rect">
            <a:avLst/>
          </a:prstGeom>
          <a:noFill/>
          <a:ln>
            <a:noFill/>
          </a:ln>
        </p:spPr>
      </p:pic>
      <p:sp>
        <p:nvSpPr>
          <p:cNvPr id="755" name="Google Shape;755;p25"/>
          <p:cNvSpPr txBox="1"/>
          <p:nvPr/>
        </p:nvSpPr>
        <p:spPr>
          <a:xfrm>
            <a:off x="418375" y="1007675"/>
            <a:ext cx="10146600" cy="4386900"/>
          </a:xfrm>
          <a:prstGeom prst="rect">
            <a:avLst/>
          </a:prstGeom>
          <a:noFill/>
          <a:ln>
            <a:noFill/>
          </a:ln>
        </p:spPr>
        <p:txBody>
          <a:bodyPr anchorCtr="0" anchor="ctr" bIns="91425" lIns="91425" spcFirstLastPara="1" rIns="91425" wrap="square" tIns="91425">
            <a:spAutoFit/>
          </a:bodyPr>
          <a:lstStyle/>
          <a:p>
            <a:pPr indent="-349250" lvl="0" marL="457200" marR="0" rtl="0" algn="l">
              <a:lnSpc>
                <a:spcPct val="100000"/>
              </a:lnSpc>
              <a:spcBef>
                <a:spcPts val="0"/>
              </a:spcBef>
              <a:spcAft>
                <a:spcPts val="0"/>
              </a:spcAft>
              <a:buClr>
                <a:schemeClr val="dk1"/>
              </a:buClr>
              <a:buSzPts val="1900"/>
              <a:buFont typeface="Arial"/>
              <a:buChar char="●"/>
            </a:pPr>
            <a:r>
              <a:rPr b="0" i="0" lang="en-US" sz="1900" u="none" cap="none" strike="noStrike">
                <a:solidFill>
                  <a:schemeClr val="dk1"/>
                </a:solidFill>
                <a:latin typeface="Arial"/>
                <a:ea typeface="Arial"/>
                <a:cs typeface="Arial"/>
                <a:sym typeface="Arial"/>
              </a:rPr>
              <a:t>* 1919 (100+ years of tradition)</a:t>
            </a:r>
            <a:endParaRPr b="0" i="0" sz="1900" u="none" cap="none" strike="noStrike">
              <a:solidFill>
                <a:schemeClr val="dk1"/>
              </a:solidFill>
              <a:latin typeface="Arial"/>
              <a:ea typeface="Arial"/>
              <a:cs typeface="Arial"/>
              <a:sym typeface="Arial"/>
            </a:endParaRPr>
          </a:p>
          <a:p>
            <a:pPr indent="-349250" lvl="0" marL="457200" marR="0" rtl="0" algn="l">
              <a:lnSpc>
                <a:spcPct val="100000"/>
              </a:lnSpc>
              <a:spcBef>
                <a:spcPts val="0"/>
              </a:spcBef>
              <a:spcAft>
                <a:spcPts val="0"/>
              </a:spcAft>
              <a:buClr>
                <a:schemeClr val="dk1"/>
              </a:buClr>
              <a:buSzPts val="1900"/>
              <a:buFont typeface="Arial"/>
              <a:buChar char="●"/>
            </a:pPr>
            <a:r>
              <a:rPr b="0" i="0" lang="en-US" sz="1900" u="none" cap="none" strike="noStrike">
                <a:solidFill>
                  <a:schemeClr val="dk1"/>
                </a:solidFill>
                <a:latin typeface="Arial"/>
                <a:ea typeface="Arial"/>
                <a:cs typeface="Arial"/>
                <a:sym typeface="Arial"/>
              </a:rPr>
              <a:t>34 000+ students</a:t>
            </a:r>
            <a:r>
              <a:rPr lang="en-US" sz="1900">
                <a:solidFill>
                  <a:schemeClr val="dk1"/>
                </a:solidFill>
              </a:rPr>
              <a:t> - </a:t>
            </a:r>
            <a:r>
              <a:rPr b="0" i="0" lang="en-US" sz="1900" u="none" cap="none" strike="noStrike">
                <a:solidFill>
                  <a:schemeClr val="dk1"/>
                </a:solidFill>
                <a:latin typeface="Arial"/>
                <a:ea typeface="Arial"/>
                <a:cs typeface="Arial"/>
                <a:sym typeface="Arial"/>
              </a:rPr>
              <a:t>22 % international students</a:t>
            </a:r>
            <a:endParaRPr b="0" i="0" sz="1900" u="none" cap="none" strike="noStrike">
              <a:solidFill>
                <a:schemeClr val="dk1"/>
              </a:solidFill>
              <a:latin typeface="Arial"/>
              <a:ea typeface="Arial"/>
              <a:cs typeface="Arial"/>
              <a:sym typeface="Arial"/>
            </a:endParaRPr>
          </a:p>
          <a:p>
            <a:pPr indent="-349250" lvl="0" marL="457200" rtl="0" algn="l">
              <a:spcBef>
                <a:spcPts val="0"/>
              </a:spcBef>
              <a:spcAft>
                <a:spcPts val="0"/>
              </a:spcAft>
              <a:buClr>
                <a:schemeClr val="dk1"/>
              </a:buClr>
              <a:buSzPts val="1900"/>
              <a:buChar char="●"/>
            </a:pPr>
            <a:r>
              <a:rPr lang="en-US" sz="1900">
                <a:solidFill>
                  <a:schemeClr val="dk1"/>
                </a:solidFill>
              </a:rPr>
              <a:t>facilities: </a:t>
            </a:r>
            <a:r>
              <a:rPr lang="en-US" sz="1900">
                <a:solidFill>
                  <a:schemeClr val="dk1"/>
                </a:solidFill>
              </a:rPr>
              <a:t>CEITEC, Faculty of Medicine Simulation hospital, Radio and TV studio, SPORT Lab, Research station in Antarctica, 15 libraries, University Computer Centre and PC Rooms</a:t>
            </a:r>
            <a:endParaRPr sz="1900">
              <a:solidFill>
                <a:schemeClr val="dk1"/>
              </a:solidFill>
            </a:endParaRPr>
          </a:p>
          <a:p>
            <a:pPr indent="-349250" lvl="0" marL="457200" marR="0" rtl="0" algn="l">
              <a:lnSpc>
                <a:spcPct val="100000"/>
              </a:lnSpc>
              <a:spcBef>
                <a:spcPts val="0"/>
              </a:spcBef>
              <a:spcAft>
                <a:spcPts val="0"/>
              </a:spcAft>
              <a:buClr>
                <a:schemeClr val="dk1"/>
              </a:buClr>
              <a:buSzPts val="1900"/>
              <a:buFont typeface="Arial"/>
              <a:buChar char="●"/>
            </a:pPr>
            <a:r>
              <a:rPr b="0" i="0" lang="en-US" sz="1900" u="none" cap="none" strike="noStrike">
                <a:solidFill>
                  <a:schemeClr val="dk1"/>
                </a:solidFill>
                <a:latin typeface="Arial"/>
                <a:ea typeface="Arial"/>
                <a:cs typeface="Arial"/>
                <a:sym typeface="Arial"/>
              </a:rPr>
              <a:t>80+ English-taught programmes across 10 faculties:</a:t>
            </a:r>
            <a:r>
              <a:rPr lang="en-US" sz="1900">
                <a:solidFill>
                  <a:srgbClr val="F96E99"/>
                </a:solidFill>
              </a:rPr>
              <a:t> </a:t>
            </a:r>
            <a:r>
              <a:rPr b="0" i="0" lang="en-US" sz="1900" u="sng" cap="none" strike="noStrike">
                <a:solidFill>
                  <a:schemeClr val="hlink"/>
                </a:solidFill>
                <a:latin typeface="Arial"/>
                <a:ea typeface="Arial"/>
                <a:cs typeface="Arial"/>
                <a:sym typeface="Arial"/>
                <a:hlinkClick r:id="rId4"/>
              </a:rPr>
              <a:t>MU course catalogue</a:t>
            </a:r>
            <a:endParaRPr b="0" i="0" sz="1900" u="none" cap="none" strike="noStrike">
              <a:solidFill>
                <a:schemeClr val="dk1"/>
              </a:solidFill>
              <a:latin typeface="Arial"/>
              <a:ea typeface="Arial"/>
              <a:cs typeface="Arial"/>
              <a:sym typeface="Arial"/>
            </a:endParaRPr>
          </a:p>
          <a:p>
            <a:pPr indent="-349250" lvl="0" marL="457200" marR="0" rtl="0" algn="l">
              <a:lnSpc>
                <a:spcPct val="100000"/>
              </a:lnSpc>
              <a:spcBef>
                <a:spcPts val="600"/>
              </a:spcBef>
              <a:spcAft>
                <a:spcPts val="0"/>
              </a:spcAft>
              <a:buClr>
                <a:schemeClr val="dk1"/>
              </a:buClr>
              <a:buSzPts val="1900"/>
              <a:buFont typeface="Arial"/>
              <a:buChar char="●"/>
            </a:pPr>
            <a:r>
              <a:rPr b="0" i="0" lang="en-US" sz="1900" u="none" cap="none" strike="noStrike">
                <a:solidFill>
                  <a:schemeClr val="dk1"/>
                </a:solidFill>
                <a:latin typeface="Arial"/>
                <a:ea typeface="Arial"/>
                <a:cs typeface="Arial"/>
                <a:sym typeface="Arial"/>
              </a:rPr>
              <a:t>Orientation Week</a:t>
            </a:r>
            <a:endParaRPr b="0" i="0" sz="1900" u="none" cap="none" strike="noStrike">
              <a:solidFill>
                <a:schemeClr val="dk1"/>
              </a:solidFill>
              <a:latin typeface="Arial"/>
              <a:ea typeface="Arial"/>
              <a:cs typeface="Arial"/>
              <a:sym typeface="Arial"/>
            </a:endParaRPr>
          </a:p>
          <a:p>
            <a:pPr indent="0" lvl="0" marL="457200" marR="0" rtl="0" algn="l">
              <a:lnSpc>
                <a:spcPct val="100000"/>
              </a:lnSpc>
              <a:spcBef>
                <a:spcPts val="600"/>
              </a:spcBef>
              <a:spcAft>
                <a:spcPts val="0"/>
              </a:spcAft>
              <a:buNone/>
            </a:pPr>
            <a:r>
              <a:t/>
            </a:r>
            <a:endParaRPr sz="1900">
              <a:solidFill>
                <a:schemeClr val="dk1"/>
              </a:solidFill>
            </a:endParaRPr>
          </a:p>
          <a:p>
            <a:pPr indent="0" lvl="0" marL="0" marR="0" rtl="0" algn="l">
              <a:lnSpc>
                <a:spcPct val="100000"/>
              </a:lnSpc>
              <a:spcBef>
                <a:spcPts val="600"/>
              </a:spcBef>
              <a:spcAft>
                <a:spcPts val="0"/>
              </a:spcAft>
              <a:buNone/>
            </a:pPr>
            <a:r>
              <a:rPr b="1" lang="en-US" sz="3400" cap="small">
                <a:solidFill>
                  <a:srgbClr val="F96E99"/>
                </a:solidFill>
              </a:rPr>
              <a:t>Brno</a:t>
            </a:r>
            <a:endParaRPr sz="1900">
              <a:solidFill>
                <a:schemeClr val="dk1"/>
              </a:solidFill>
            </a:endParaRPr>
          </a:p>
          <a:p>
            <a:pPr indent="-349250" lvl="0" marL="457200" rtl="0" algn="l">
              <a:spcBef>
                <a:spcPts val="600"/>
              </a:spcBef>
              <a:spcAft>
                <a:spcPts val="0"/>
              </a:spcAft>
              <a:buClr>
                <a:schemeClr val="dk1"/>
              </a:buClr>
              <a:buSzPts val="1900"/>
              <a:buChar char="●"/>
            </a:pPr>
            <a:r>
              <a:rPr lang="en-US" sz="1900">
                <a:solidFill>
                  <a:schemeClr val="dk1"/>
                </a:solidFill>
              </a:rPr>
              <a:t>Popular student city with over 6,000 international students</a:t>
            </a:r>
            <a:endParaRPr sz="1900">
              <a:solidFill>
                <a:schemeClr val="dk1"/>
              </a:solidFill>
            </a:endParaRPr>
          </a:p>
          <a:p>
            <a:pPr indent="-349250" lvl="0" marL="457200" rtl="0" algn="l">
              <a:spcBef>
                <a:spcPts val="600"/>
              </a:spcBef>
              <a:spcAft>
                <a:spcPts val="0"/>
              </a:spcAft>
              <a:buClr>
                <a:schemeClr val="dk1"/>
              </a:buClr>
              <a:buSzPts val="1900"/>
              <a:buChar char="●"/>
            </a:pPr>
            <a:r>
              <a:rPr lang="en-US" sz="1900">
                <a:solidFill>
                  <a:schemeClr val="dk1"/>
                </a:solidFill>
              </a:rPr>
              <a:t>Located in the centre of Europe</a:t>
            </a:r>
            <a:endParaRPr sz="1900">
              <a:solidFill>
                <a:schemeClr val="dk1"/>
              </a:solidFill>
            </a:endParaRPr>
          </a:p>
          <a:p>
            <a:pPr indent="-349250" lvl="0" marL="457200" rtl="0" algn="l">
              <a:spcBef>
                <a:spcPts val="600"/>
              </a:spcBef>
              <a:spcAft>
                <a:spcPts val="600"/>
              </a:spcAft>
              <a:buClr>
                <a:schemeClr val="dk1"/>
              </a:buClr>
              <a:buSzPts val="1900"/>
              <a:buChar char="●"/>
            </a:pPr>
            <a:r>
              <a:rPr lang="en-US" sz="1900">
                <a:solidFill>
                  <a:schemeClr val="dk1"/>
                </a:solidFill>
              </a:rPr>
              <a:t>Famous for its cultural and social life</a:t>
            </a:r>
            <a:endParaRPr sz="1900">
              <a:solidFill>
                <a:schemeClr val="dk1"/>
              </a:solidFill>
            </a:endParaRPr>
          </a:p>
        </p:txBody>
      </p:sp>
      <p:sp>
        <p:nvSpPr>
          <p:cNvPr id="756" name="Google Shape;756;p25"/>
          <p:cNvSpPr txBox="1"/>
          <p:nvPr/>
        </p:nvSpPr>
        <p:spPr>
          <a:xfrm>
            <a:off x="454478" y="396275"/>
            <a:ext cx="7959900" cy="611400"/>
          </a:xfrm>
          <a:prstGeom prst="rect">
            <a:avLst/>
          </a:prstGeom>
          <a:noFill/>
          <a:ln>
            <a:noFill/>
          </a:ln>
        </p:spPr>
        <p:txBody>
          <a:bodyPr anchorCtr="0" anchor="ctr" bIns="43650" lIns="43650" spcFirstLastPara="1" rIns="43650" wrap="square" tIns="43650">
            <a:spAutoFit/>
          </a:bodyPr>
          <a:lstStyle/>
          <a:p>
            <a:pPr indent="0" lvl="0" marL="0" marR="0" rtl="0" algn="l">
              <a:lnSpc>
                <a:spcPct val="100000"/>
              </a:lnSpc>
              <a:spcBef>
                <a:spcPts val="0"/>
              </a:spcBef>
              <a:spcAft>
                <a:spcPts val="0"/>
              </a:spcAft>
              <a:buClr>
                <a:srgbClr val="D8232A"/>
              </a:buClr>
              <a:buSzPts val="3400"/>
              <a:buFont typeface="Arial"/>
              <a:buNone/>
            </a:pPr>
            <a:r>
              <a:rPr b="1" lang="en-US" sz="3400" cap="small">
                <a:solidFill>
                  <a:srgbClr val="F96E99"/>
                </a:solidFill>
              </a:rPr>
              <a:t>MUNI</a:t>
            </a:r>
            <a:endParaRPr b="0" i="0" sz="1200" u="none" cap="none" strike="noStrike">
              <a:solidFill>
                <a:srgbClr val="F96E99"/>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60" name="Shape 760"/>
        <p:cNvGrpSpPr/>
        <p:nvPr/>
      </p:nvGrpSpPr>
      <p:grpSpPr>
        <a:xfrm>
          <a:off x="0" y="0"/>
          <a:ext cx="0" cy="0"/>
          <a:chOff x="0" y="0"/>
          <a:chExt cx="0" cy="0"/>
        </a:xfrm>
      </p:grpSpPr>
      <p:pic>
        <p:nvPicPr>
          <p:cNvPr id="761" name="Google Shape;761;g309cb7b08a6_0_0"/>
          <p:cNvPicPr preferRelativeResize="0"/>
          <p:nvPr/>
        </p:nvPicPr>
        <p:blipFill rotWithShape="1">
          <a:blip r:embed="rId3">
            <a:alphaModFix/>
          </a:blip>
          <a:srcRect b="0" l="0" r="0" t="0"/>
          <a:stretch/>
        </p:blipFill>
        <p:spPr>
          <a:xfrm>
            <a:off x="8810625" y="5771249"/>
            <a:ext cx="2405074" cy="613025"/>
          </a:xfrm>
          <a:prstGeom prst="rect">
            <a:avLst/>
          </a:prstGeom>
          <a:noFill/>
          <a:ln>
            <a:noFill/>
          </a:ln>
        </p:spPr>
      </p:pic>
      <p:sp>
        <p:nvSpPr>
          <p:cNvPr id="762" name="Google Shape;762;g309cb7b08a6_0_0"/>
          <p:cNvSpPr txBox="1"/>
          <p:nvPr/>
        </p:nvSpPr>
        <p:spPr>
          <a:xfrm>
            <a:off x="454475" y="1007675"/>
            <a:ext cx="10146600" cy="50487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00000"/>
              </a:lnSpc>
              <a:spcBef>
                <a:spcPts val="0"/>
              </a:spcBef>
              <a:spcAft>
                <a:spcPts val="0"/>
              </a:spcAft>
              <a:buClr>
                <a:schemeClr val="dk1"/>
              </a:buClr>
              <a:buSzPts val="1900"/>
              <a:buFont typeface="Arial"/>
              <a:buChar char="●"/>
            </a:pPr>
            <a:r>
              <a:rPr b="0" i="0" lang="en-US" sz="1900" u="none" cap="none" strike="noStrike">
                <a:solidFill>
                  <a:schemeClr val="dk1"/>
                </a:solidFill>
                <a:latin typeface="Arial"/>
                <a:ea typeface="Arial"/>
                <a:cs typeface="Arial"/>
                <a:sym typeface="Arial"/>
              </a:rPr>
              <a:t>* 1919 (100+ years of tradition)</a:t>
            </a:r>
            <a:endParaRPr b="0" i="0" sz="1900" u="none" cap="none" strike="noStrike">
              <a:solidFill>
                <a:schemeClr val="dk1"/>
              </a:solidFill>
              <a:latin typeface="Arial"/>
              <a:ea typeface="Arial"/>
              <a:cs typeface="Arial"/>
              <a:sym typeface="Arial"/>
            </a:endParaRPr>
          </a:p>
          <a:p>
            <a:pPr indent="-349250" lvl="0" marL="457200" marR="0" rtl="0" algn="l">
              <a:lnSpc>
                <a:spcPct val="100000"/>
              </a:lnSpc>
              <a:spcBef>
                <a:spcPts val="0"/>
              </a:spcBef>
              <a:spcAft>
                <a:spcPts val="0"/>
              </a:spcAft>
              <a:buClr>
                <a:schemeClr val="dk1"/>
              </a:buClr>
              <a:buSzPts val="1900"/>
              <a:buFont typeface="Arial"/>
              <a:buChar char="●"/>
            </a:pPr>
            <a:r>
              <a:rPr b="0" i="0" lang="en-US" sz="1900" u="none" cap="none" strike="noStrike">
                <a:solidFill>
                  <a:schemeClr val="dk1"/>
                </a:solidFill>
                <a:latin typeface="Arial"/>
                <a:ea typeface="Arial"/>
                <a:cs typeface="Arial"/>
                <a:sym typeface="Arial"/>
              </a:rPr>
              <a:t>34 000+ students</a:t>
            </a:r>
            <a:endParaRPr b="0" i="0" sz="1900" u="none" cap="none" strike="noStrike">
              <a:solidFill>
                <a:schemeClr val="dk1"/>
              </a:solidFill>
              <a:latin typeface="Arial"/>
              <a:ea typeface="Arial"/>
              <a:cs typeface="Arial"/>
              <a:sym typeface="Arial"/>
            </a:endParaRPr>
          </a:p>
          <a:p>
            <a:pPr indent="-349250" lvl="0" marL="457200" marR="0" rtl="0" algn="l">
              <a:lnSpc>
                <a:spcPct val="100000"/>
              </a:lnSpc>
              <a:spcBef>
                <a:spcPts val="0"/>
              </a:spcBef>
              <a:spcAft>
                <a:spcPts val="0"/>
              </a:spcAft>
              <a:buClr>
                <a:schemeClr val="dk1"/>
              </a:buClr>
              <a:buSzPts val="1900"/>
              <a:buFont typeface="Arial"/>
              <a:buChar char="●"/>
            </a:pPr>
            <a:r>
              <a:rPr b="0" i="0" lang="en-US" sz="1900" u="none" cap="none" strike="noStrike">
                <a:solidFill>
                  <a:schemeClr val="dk1"/>
                </a:solidFill>
                <a:latin typeface="Arial"/>
                <a:ea typeface="Arial"/>
                <a:cs typeface="Arial"/>
                <a:sym typeface="Arial"/>
              </a:rPr>
              <a:t>22 % international students</a:t>
            </a:r>
            <a:endParaRPr b="0" i="0" sz="1900" u="none" cap="none" strike="noStrike">
              <a:solidFill>
                <a:schemeClr val="dk1"/>
              </a:solidFill>
              <a:latin typeface="Arial"/>
              <a:ea typeface="Arial"/>
              <a:cs typeface="Arial"/>
              <a:sym typeface="Arial"/>
            </a:endParaRPr>
          </a:p>
          <a:p>
            <a:pPr indent="-349250" lvl="0" marL="457200" marR="0" rtl="0" algn="l">
              <a:lnSpc>
                <a:spcPct val="100000"/>
              </a:lnSpc>
              <a:spcBef>
                <a:spcPts val="0"/>
              </a:spcBef>
              <a:spcAft>
                <a:spcPts val="0"/>
              </a:spcAft>
              <a:buClr>
                <a:schemeClr val="dk1"/>
              </a:buClr>
              <a:buSzPts val="1900"/>
              <a:buFont typeface="Arial"/>
              <a:buChar char="●"/>
            </a:pPr>
            <a:r>
              <a:rPr b="0" i="0" lang="en-US" sz="1900" u="none" cap="none" strike="noStrike">
                <a:solidFill>
                  <a:schemeClr val="dk1"/>
                </a:solidFill>
                <a:latin typeface="Arial"/>
                <a:ea typeface="Arial"/>
                <a:cs typeface="Arial"/>
                <a:sym typeface="Arial"/>
              </a:rPr>
              <a:t>80+ English-taught programmes across 10 faculties:</a:t>
            </a:r>
            <a:endParaRPr b="0" i="0" sz="1900" u="none" cap="none" strike="noStrike">
              <a:solidFill>
                <a:schemeClr val="dk1"/>
              </a:solidFill>
              <a:latin typeface="Arial"/>
              <a:ea typeface="Arial"/>
              <a:cs typeface="Arial"/>
              <a:sym typeface="Arial"/>
            </a:endParaRPr>
          </a:p>
          <a:p>
            <a:pPr indent="-349250" lvl="1" marL="914400" marR="0" rtl="0" algn="l">
              <a:lnSpc>
                <a:spcPct val="100000"/>
              </a:lnSpc>
              <a:spcBef>
                <a:spcPts val="600"/>
              </a:spcBef>
              <a:spcAft>
                <a:spcPts val="0"/>
              </a:spcAft>
              <a:buClr>
                <a:schemeClr val="dk1"/>
              </a:buClr>
              <a:buSzPts val="1900"/>
              <a:buFont typeface="Arial"/>
              <a:buChar char="○"/>
            </a:pPr>
            <a:r>
              <a:rPr b="0" i="0" lang="en-US" sz="1900" u="none" cap="none" strike="noStrike">
                <a:solidFill>
                  <a:srgbClr val="F96E99"/>
                </a:solidFill>
                <a:latin typeface="Arial"/>
                <a:ea typeface="Arial"/>
                <a:cs typeface="Arial"/>
                <a:sym typeface="Arial"/>
              </a:rPr>
              <a:t>Arts</a:t>
            </a:r>
            <a:r>
              <a:rPr b="0" i="0" lang="en-US" sz="1900" u="none" cap="none" strike="noStrike">
                <a:solidFill>
                  <a:schemeClr val="dk1"/>
                </a:solidFill>
                <a:latin typeface="Arial"/>
                <a:ea typeface="Arial"/>
                <a:cs typeface="Arial"/>
                <a:sym typeface="Arial"/>
              </a:rPr>
              <a:t> (languages, cultures, arts, art history)</a:t>
            </a:r>
            <a:endParaRPr b="0" i="0" sz="1900" u="none" cap="none" strike="noStrike">
              <a:solidFill>
                <a:schemeClr val="dk1"/>
              </a:solidFill>
              <a:latin typeface="Arial"/>
              <a:ea typeface="Arial"/>
              <a:cs typeface="Arial"/>
              <a:sym typeface="Arial"/>
            </a:endParaRPr>
          </a:p>
          <a:p>
            <a:pPr indent="-349250" lvl="1" marL="914400" marR="0" rtl="0" algn="l">
              <a:lnSpc>
                <a:spcPct val="100000"/>
              </a:lnSpc>
              <a:spcBef>
                <a:spcPts val="600"/>
              </a:spcBef>
              <a:spcAft>
                <a:spcPts val="0"/>
              </a:spcAft>
              <a:buClr>
                <a:schemeClr val="dk1"/>
              </a:buClr>
              <a:buSzPts val="1900"/>
              <a:buFont typeface="Arial"/>
              <a:buChar char="○"/>
            </a:pPr>
            <a:r>
              <a:rPr b="0" i="0" lang="en-US" sz="1900" u="none" cap="none" strike="noStrike">
                <a:solidFill>
                  <a:srgbClr val="F96E99"/>
                </a:solidFill>
                <a:latin typeface="Arial"/>
                <a:ea typeface="Arial"/>
                <a:cs typeface="Arial"/>
                <a:sym typeface="Arial"/>
              </a:rPr>
              <a:t>Social Studies</a:t>
            </a:r>
            <a:r>
              <a:rPr b="0" i="0" lang="en-US" sz="1900" u="none" cap="none" strike="noStrike">
                <a:solidFill>
                  <a:schemeClr val="dk1"/>
                </a:solidFill>
                <a:latin typeface="Arial"/>
                <a:ea typeface="Arial"/>
                <a:cs typeface="Arial"/>
                <a:sym typeface="Arial"/>
              </a:rPr>
              <a:t> (international relations, media, etc.)</a:t>
            </a:r>
            <a:endParaRPr b="0" i="0" sz="1900" u="none" cap="none" strike="noStrike">
              <a:solidFill>
                <a:schemeClr val="dk1"/>
              </a:solidFill>
              <a:latin typeface="Arial"/>
              <a:ea typeface="Arial"/>
              <a:cs typeface="Arial"/>
              <a:sym typeface="Arial"/>
            </a:endParaRPr>
          </a:p>
          <a:p>
            <a:pPr indent="-349250" lvl="1" marL="914400" marR="0" rtl="0" algn="l">
              <a:lnSpc>
                <a:spcPct val="100000"/>
              </a:lnSpc>
              <a:spcBef>
                <a:spcPts val="600"/>
              </a:spcBef>
              <a:spcAft>
                <a:spcPts val="0"/>
              </a:spcAft>
              <a:buClr>
                <a:srgbClr val="F96E99"/>
              </a:buClr>
              <a:buSzPts val="1900"/>
              <a:buFont typeface="Arial"/>
              <a:buChar char="○"/>
            </a:pPr>
            <a:r>
              <a:rPr b="0" i="0" lang="en-US" sz="1900" u="none" cap="none" strike="noStrike">
                <a:solidFill>
                  <a:srgbClr val="F96E99"/>
                </a:solidFill>
                <a:latin typeface="Arial"/>
                <a:ea typeface="Arial"/>
                <a:cs typeface="Arial"/>
                <a:sym typeface="Arial"/>
              </a:rPr>
              <a:t>Law </a:t>
            </a:r>
            <a:endParaRPr b="0" i="0" sz="1900" u="none" cap="none" strike="noStrike">
              <a:solidFill>
                <a:srgbClr val="F96E99"/>
              </a:solidFill>
              <a:latin typeface="Arial"/>
              <a:ea typeface="Arial"/>
              <a:cs typeface="Arial"/>
              <a:sym typeface="Arial"/>
            </a:endParaRPr>
          </a:p>
          <a:p>
            <a:pPr indent="-349250" lvl="1" marL="914400" marR="0" rtl="0" algn="l">
              <a:lnSpc>
                <a:spcPct val="100000"/>
              </a:lnSpc>
              <a:spcBef>
                <a:spcPts val="600"/>
              </a:spcBef>
              <a:spcAft>
                <a:spcPts val="0"/>
              </a:spcAft>
              <a:buClr>
                <a:srgbClr val="F96E99"/>
              </a:buClr>
              <a:buSzPts val="1900"/>
              <a:buFont typeface="Arial"/>
              <a:buChar char="○"/>
            </a:pPr>
            <a:r>
              <a:rPr b="0" i="0" lang="en-US" sz="1900" u="none" cap="none" strike="noStrike">
                <a:solidFill>
                  <a:srgbClr val="F96E99"/>
                </a:solidFill>
                <a:latin typeface="Arial"/>
                <a:ea typeface="Arial"/>
                <a:cs typeface="Arial"/>
                <a:sym typeface="Arial"/>
              </a:rPr>
              <a:t>Economics and administration</a:t>
            </a:r>
            <a:r>
              <a:rPr b="0" i="0" lang="en-US" sz="1900" u="none" cap="none" strike="noStrike">
                <a:solidFill>
                  <a:schemeClr val="dk1"/>
                </a:solidFill>
                <a:latin typeface="Arial"/>
                <a:ea typeface="Arial"/>
                <a:cs typeface="Arial"/>
                <a:sym typeface="Arial"/>
              </a:rPr>
              <a:t> (business management, finance, economics)</a:t>
            </a:r>
            <a:endParaRPr b="0" i="0" sz="1900" u="none" cap="none" strike="noStrike">
              <a:solidFill>
                <a:schemeClr val="dk1"/>
              </a:solidFill>
              <a:latin typeface="Arial"/>
              <a:ea typeface="Arial"/>
              <a:cs typeface="Arial"/>
              <a:sym typeface="Arial"/>
            </a:endParaRPr>
          </a:p>
          <a:p>
            <a:pPr indent="-349250" lvl="1" marL="914400" marR="0" rtl="0" algn="l">
              <a:lnSpc>
                <a:spcPct val="100000"/>
              </a:lnSpc>
              <a:spcBef>
                <a:spcPts val="600"/>
              </a:spcBef>
              <a:spcAft>
                <a:spcPts val="0"/>
              </a:spcAft>
              <a:buClr>
                <a:schemeClr val="dk1"/>
              </a:buClr>
              <a:buSzPts val="1900"/>
              <a:buFont typeface="Arial"/>
              <a:buChar char="○"/>
            </a:pPr>
            <a:r>
              <a:rPr b="0" i="0" lang="en-US" sz="1900" u="none" cap="none" strike="noStrike">
                <a:solidFill>
                  <a:srgbClr val="F96E99"/>
                </a:solidFill>
                <a:latin typeface="Arial"/>
                <a:ea typeface="Arial"/>
                <a:cs typeface="Arial"/>
                <a:sym typeface="Arial"/>
              </a:rPr>
              <a:t>Informatics</a:t>
            </a:r>
            <a:r>
              <a:rPr b="0" i="0" lang="en-US" sz="1900" u="none" cap="none" strike="noStrike">
                <a:solidFill>
                  <a:schemeClr val="dk1"/>
                </a:solidFill>
                <a:latin typeface="Arial"/>
                <a:ea typeface="Arial"/>
                <a:cs typeface="Arial"/>
                <a:sym typeface="Arial"/>
              </a:rPr>
              <a:t> (programming, game development, cybersecurity, etc.)</a:t>
            </a:r>
            <a:endParaRPr b="0" i="0" sz="1900" u="none" cap="none" strike="noStrike">
              <a:solidFill>
                <a:schemeClr val="dk1"/>
              </a:solidFill>
              <a:latin typeface="Arial"/>
              <a:ea typeface="Arial"/>
              <a:cs typeface="Arial"/>
              <a:sym typeface="Arial"/>
            </a:endParaRPr>
          </a:p>
          <a:p>
            <a:pPr indent="-349250" lvl="1" marL="914400" marR="0" rtl="0" algn="l">
              <a:lnSpc>
                <a:spcPct val="100000"/>
              </a:lnSpc>
              <a:spcBef>
                <a:spcPts val="600"/>
              </a:spcBef>
              <a:spcAft>
                <a:spcPts val="0"/>
              </a:spcAft>
              <a:buClr>
                <a:srgbClr val="F96E99"/>
              </a:buClr>
              <a:buSzPts val="1900"/>
              <a:buFont typeface="Arial"/>
              <a:buChar char="○"/>
            </a:pPr>
            <a:r>
              <a:rPr b="0" i="0" lang="en-US" sz="1900" u="none" cap="none" strike="noStrike">
                <a:solidFill>
                  <a:srgbClr val="F96E99"/>
                </a:solidFill>
                <a:latin typeface="Arial"/>
                <a:ea typeface="Arial"/>
                <a:cs typeface="Arial"/>
                <a:sym typeface="Arial"/>
              </a:rPr>
              <a:t>Sports Studies</a:t>
            </a:r>
            <a:endParaRPr b="0" i="0" sz="1900" u="none" cap="none" strike="noStrike">
              <a:solidFill>
                <a:srgbClr val="F96E99"/>
              </a:solidFill>
              <a:latin typeface="Arial"/>
              <a:ea typeface="Arial"/>
              <a:cs typeface="Arial"/>
              <a:sym typeface="Arial"/>
            </a:endParaRPr>
          </a:p>
          <a:p>
            <a:pPr indent="-349250" lvl="1" marL="914400" marR="0" rtl="0" algn="l">
              <a:lnSpc>
                <a:spcPct val="100000"/>
              </a:lnSpc>
              <a:spcBef>
                <a:spcPts val="600"/>
              </a:spcBef>
              <a:spcAft>
                <a:spcPts val="0"/>
              </a:spcAft>
              <a:buClr>
                <a:srgbClr val="F96E99"/>
              </a:buClr>
              <a:buSzPts val="1900"/>
              <a:buFont typeface="Arial"/>
              <a:buChar char="○"/>
            </a:pPr>
            <a:r>
              <a:rPr b="0" i="0" lang="en-US" sz="1900" u="none" cap="none" strike="noStrike">
                <a:solidFill>
                  <a:srgbClr val="F96E99"/>
                </a:solidFill>
                <a:latin typeface="Arial"/>
                <a:ea typeface="Arial"/>
                <a:cs typeface="Arial"/>
                <a:sym typeface="Arial"/>
              </a:rPr>
              <a:t>Education, teacher training</a:t>
            </a:r>
            <a:endParaRPr b="0" i="0" sz="1900" u="none" cap="none" strike="noStrike">
              <a:solidFill>
                <a:srgbClr val="F96E99"/>
              </a:solidFill>
              <a:latin typeface="Arial"/>
              <a:ea typeface="Arial"/>
              <a:cs typeface="Arial"/>
              <a:sym typeface="Arial"/>
            </a:endParaRPr>
          </a:p>
          <a:p>
            <a:pPr indent="-349250" lvl="1" marL="914400" marR="0" rtl="0" algn="l">
              <a:lnSpc>
                <a:spcPct val="100000"/>
              </a:lnSpc>
              <a:spcBef>
                <a:spcPts val="600"/>
              </a:spcBef>
              <a:spcAft>
                <a:spcPts val="0"/>
              </a:spcAft>
              <a:buClr>
                <a:srgbClr val="F96E99"/>
              </a:buClr>
              <a:buSzPts val="1900"/>
              <a:buFont typeface="Arial"/>
              <a:buChar char="○"/>
            </a:pPr>
            <a:r>
              <a:rPr b="0" i="0" lang="en-US" sz="1900" u="none" cap="none" strike="noStrike">
                <a:solidFill>
                  <a:srgbClr val="F96E99"/>
                </a:solidFill>
                <a:latin typeface="Arial"/>
                <a:ea typeface="Arial"/>
                <a:cs typeface="Arial"/>
                <a:sym typeface="Arial"/>
              </a:rPr>
              <a:t>Life sciences</a:t>
            </a:r>
            <a:endParaRPr b="0" i="0" sz="1900" u="none" cap="none" strike="noStrike">
              <a:solidFill>
                <a:srgbClr val="F96E99"/>
              </a:solidFill>
              <a:latin typeface="Arial"/>
              <a:ea typeface="Arial"/>
              <a:cs typeface="Arial"/>
              <a:sym typeface="Arial"/>
            </a:endParaRPr>
          </a:p>
          <a:p>
            <a:pPr indent="-349250" lvl="1" marL="914400" marR="0" rtl="0" algn="l">
              <a:lnSpc>
                <a:spcPct val="100000"/>
              </a:lnSpc>
              <a:spcBef>
                <a:spcPts val="600"/>
              </a:spcBef>
              <a:spcAft>
                <a:spcPts val="0"/>
              </a:spcAft>
              <a:buClr>
                <a:srgbClr val="F96E99"/>
              </a:buClr>
              <a:buSzPts val="1900"/>
              <a:buFont typeface="Arial"/>
              <a:buChar char="○"/>
            </a:pPr>
            <a:r>
              <a:rPr b="0" i="0" lang="en-US" sz="1900" u="sng" cap="none" strike="noStrike">
                <a:solidFill>
                  <a:schemeClr val="hlink"/>
                </a:solidFill>
                <a:latin typeface="Arial"/>
                <a:ea typeface="Arial"/>
                <a:cs typeface="Arial"/>
                <a:sym typeface="Arial"/>
                <a:hlinkClick r:id="rId4"/>
              </a:rPr>
              <a:t>MU course catalogue</a:t>
            </a:r>
            <a:endParaRPr b="0" i="0" sz="1900" u="none" cap="none" strike="noStrike">
              <a:solidFill>
                <a:schemeClr val="dk1"/>
              </a:solidFill>
              <a:latin typeface="Arial"/>
              <a:ea typeface="Arial"/>
              <a:cs typeface="Arial"/>
              <a:sym typeface="Arial"/>
            </a:endParaRPr>
          </a:p>
          <a:p>
            <a:pPr indent="-349250" lvl="0" marL="457200" marR="0" rtl="0" algn="l">
              <a:lnSpc>
                <a:spcPct val="100000"/>
              </a:lnSpc>
              <a:spcBef>
                <a:spcPts val="600"/>
              </a:spcBef>
              <a:spcAft>
                <a:spcPts val="600"/>
              </a:spcAft>
              <a:buClr>
                <a:schemeClr val="dk1"/>
              </a:buClr>
              <a:buSzPts val="1900"/>
              <a:buFont typeface="Arial"/>
              <a:buChar char="●"/>
            </a:pPr>
            <a:r>
              <a:rPr b="0" i="0" lang="en-US" sz="1900" u="none" cap="none" strike="noStrike">
                <a:solidFill>
                  <a:schemeClr val="dk1"/>
                </a:solidFill>
                <a:latin typeface="Arial"/>
                <a:ea typeface="Arial"/>
                <a:cs typeface="Arial"/>
                <a:sym typeface="Arial"/>
              </a:rPr>
              <a:t>Orientation Week</a:t>
            </a:r>
            <a:endParaRPr b="0" i="0" sz="1900" u="none" cap="none" strike="noStrike">
              <a:solidFill>
                <a:schemeClr val="dk1"/>
              </a:solidFill>
              <a:latin typeface="Arial"/>
              <a:ea typeface="Arial"/>
              <a:cs typeface="Arial"/>
              <a:sym typeface="Arial"/>
            </a:endParaRPr>
          </a:p>
        </p:txBody>
      </p:sp>
      <p:sp>
        <p:nvSpPr>
          <p:cNvPr id="763" name="Google Shape;763;g309cb7b08a6_0_0"/>
          <p:cNvSpPr txBox="1"/>
          <p:nvPr/>
        </p:nvSpPr>
        <p:spPr>
          <a:xfrm>
            <a:off x="454478" y="396275"/>
            <a:ext cx="7959900" cy="611400"/>
          </a:xfrm>
          <a:prstGeom prst="rect">
            <a:avLst/>
          </a:prstGeom>
          <a:noFill/>
          <a:ln>
            <a:noFill/>
          </a:ln>
        </p:spPr>
        <p:txBody>
          <a:bodyPr anchorCtr="0" anchor="ctr" bIns="43650" lIns="43650" spcFirstLastPara="1" rIns="43650" wrap="square" tIns="43650">
            <a:spAutoFit/>
          </a:bodyPr>
          <a:lstStyle/>
          <a:p>
            <a:pPr indent="0" lvl="0" marL="0" marR="0" rtl="0" algn="l">
              <a:lnSpc>
                <a:spcPct val="100000"/>
              </a:lnSpc>
              <a:spcBef>
                <a:spcPts val="0"/>
              </a:spcBef>
              <a:spcAft>
                <a:spcPts val="0"/>
              </a:spcAft>
              <a:buClr>
                <a:srgbClr val="D8232A"/>
              </a:buClr>
              <a:buSzPts val="3400"/>
              <a:buFont typeface="Arial"/>
              <a:buNone/>
            </a:pPr>
            <a:r>
              <a:rPr b="1" i="0" lang="en-US" sz="3400" u="none" cap="small" strike="noStrike">
                <a:solidFill>
                  <a:srgbClr val="F96E99"/>
                </a:solidFill>
                <a:latin typeface="Arial"/>
                <a:ea typeface="Arial"/>
                <a:cs typeface="Arial"/>
                <a:sym typeface="Arial"/>
              </a:rPr>
              <a:t>About MU (MUNI)</a:t>
            </a:r>
            <a:endParaRPr b="0" i="0" sz="1200" u="none" cap="none" strike="noStrike">
              <a:solidFill>
                <a:srgbClr val="F96E99"/>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67" name="Shape 767"/>
        <p:cNvGrpSpPr/>
        <p:nvPr/>
      </p:nvGrpSpPr>
      <p:grpSpPr>
        <a:xfrm>
          <a:off x="0" y="0"/>
          <a:ext cx="0" cy="0"/>
          <a:chOff x="0" y="0"/>
          <a:chExt cx="0" cy="0"/>
        </a:xfrm>
      </p:grpSpPr>
      <p:pic>
        <p:nvPicPr>
          <p:cNvPr id="768" name="Google Shape;768;p26"/>
          <p:cNvPicPr preferRelativeResize="0"/>
          <p:nvPr/>
        </p:nvPicPr>
        <p:blipFill rotWithShape="1">
          <a:blip r:embed="rId3">
            <a:alphaModFix/>
          </a:blip>
          <a:srcRect b="0" l="0" r="0" t="0"/>
          <a:stretch/>
        </p:blipFill>
        <p:spPr>
          <a:xfrm>
            <a:off x="219076" y="5548775"/>
            <a:ext cx="1723950" cy="1180616"/>
          </a:xfrm>
          <a:prstGeom prst="rect">
            <a:avLst/>
          </a:prstGeom>
          <a:noFill/>
          <a:ln>
            <a:noFill/>
          </a:ln>
        </p:spPr>
      </p:pic>
      <p:pic>
        <p:nvPicPr>
          <p:cNvPr id="769" name="Google Shape;769;p26"/>
          <p:cNvPicPr preferRelativeResize="0"/>
          <p:nvPr/>
        </p:nvPicPr>
        <p:blipFill rotWithShape="1">
          <a:blip r:embed="rId4">
            <a:alphaModFix/>
          </a:blip>
          <a:srcRect b="0" l="0" r="0" t="0"/>
          <a:stretch/>
        </p:blipFill>
        <p:spPr>
          <a:xfrm>
            <a:off x="8810625" y="5771249"/>
            <a:ext cx="2405074" cy="613025"/>
          </a:xfrm>
          <a:prstGeom prst="rect">
            <a:avLst/>
          </a:prstGeom>
          <a:noFill/>
          <a:ln>
            <a:noFill/>
          </a:ln>
        </p:spPr>
      </p:pic>
      <p:sp>
        <p:nvSpPr>
          <p:cNvPr id="770" name="Google Shape;770;p26"/>
          <p:cNvSpPr txBox="1"/>
          <p:nvPr/>
        </p:nvSpPr>
        <p:spPr>
          <a:xfrm>
            <a:off x="440525" y="838200"/>
            <a:ext cx="6744000" cy="26937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00000"/>
              </a:lnSpc>
              <a:spcBef>
                <a:spcPts val="0"/>
              </a:spcBef>
              <a:spcAft>
                <a:spcPts val="0"/>
              </a:spcAft>
              <a:buClr>
                <a:schemeClr val="dk1"/>
              </a:buClr>
              <a:buSzPts val="1900"/>
              <a:buFont typeface="Arial"/>
              <a:buChar char="●"/>
            </a:pPr>
            <a:r>
              <a:rPr b="0" i="0" lang="en-US" sz="1900" u="none" cap="none" strike="noStrike">
                <a:solidFill>
                  <a:schemeClr val="dk1"/>
                </a:solidFill>
                <a:latin typeface="Arial"/>
                <a:ea typeface="Arial"/>
                <a:cs typeface="Arial"/>
                <a:sym typeface="Arial"/>
              </a:rPr>
              <a:t>CEITEC – students participating on world-class research</a:t>
            </a:r>
            <a:endParaRPr b="0" i="0" sz="1900" u="none" cap="none" strike="noStrike">
              <a:solidFill>
                <a:schemeClr val="dk1"/>
              </a:solidFill>
              <a:latin typeface="Arial"/>
              <a:ea typeface="Arial"/>
              <a:cs typeface="Arial"/>
              <a:sym typeface="Arial"/>
            </a:endParaRPr>
          </a:p>
          <a:p>
            <a:pPr indent="-349250" lvl="0" marL="457200" marR="0" rtl="0" algn="l">
              <a:lnSpc>
                <a:spcPct val="100000"/>
              </a:lnSpc>
              <a:spcBef>
                <a:spcPts val="600"/>
              </a:spcBef>
              <a:spcAft>
                <a:spcPts val="0"/>
              </a:spcAft>
              <a:buClr>
                <a:schemeClr val="dk1"/>
              </a:buClr>
              <a:buSzPts val="1900"/>
              <a:buFont typeface="Arial"/>
              <a:buChar char="●"/>
            </a:pPr>
            <a:r>
              <a:rPr b="0" i="0" lang="en-US" sz="1900" u="none" cap="none" strike="noStrike">
                <a:solidFill>
                  <a:schemeClr val="dk1"/>
                </a:solidFill>
                <a:latin typeface="Arial"/>
                <a:ea typeface="Arial"/>
                <a:cs typeface="Arial"/>
                <a:sym typeface="Arial"/>
              </a:rPr>
              <a:t>Faculty of Medicine Simulation hospital</a:t>
            </a:r>
            <a:endParaRPr b="0" i="0" sz="1900" u="none" cap="none" strike="noStrike">
              <a:solidFill>
                <a:schemeClr val="dk1"/>
              </a:solidFill>
              <a:latin typeface="Arial"/>
              <a:ea typeface="Arial"/>
              <a:cs typeface="Arial"/>
              <a:sym typeface="Arial"/>
            </a:endParaRPr>
          </a:p>
          <a:p>
            <a:pPr indent="-349250" lvl="0" marL="457200" marR="0" rtl="0" algn="l">
              <a:lnSpc>
                <a:spcPct val="100000"/>
              </a:lnSpc>
              <a:spcBef>
                <a:spcPts val="600"/>
              </a:spcBef>
              <a:spcAft>
                <a:spcPts val="0"/>
              </a:spcAft>
              <a:buClr>
                <a:schemeClr val="dk1"/>
              </a:buClr>
              <a:buSzPts val="1900"/>
              <a:buFont typeface="Arial"/>
              <a:buChar char="●"/>
            </a:pPr>
            <a:r>
              <a:rPr b="0" i="0" lang="en-US" sz="1900" u="none" cap="none" strike="noStrike">
                <a:solidFill>
                  <a:schemeClr val="dk1"/>
                </a:solidFill>
                <a:latin typeface="Arial"/>
                <a:ea typeface="Arial"/>
                <a:cs typeface="Arial"/>
                <a:sym typeface="Arial"/>
              </a:rPr>
              <a:t>Radio and TV studio</a:t>
            </a:r>
            <a:endParaRPr b="0" i="0" sz="1900" u="none" cap="none" strike="noStrike">
              <a:solidFill>
                <a:schemeClr val="dk1"/>
              </a:solidFill>
              <a:latin typeface="Arial"/>
              <a:ea typeface="Arial"/>
              <a:cs typeface="Arial"/>
              <a:sym typeface="Arial"/>
            </a:endParaRPr>
          </a:p>
          <a:p>
            <a:pPr indent="-349250" lvl="0" marL="457200" marR="0" rtl="0" algn="l">
              <a:lnSpc>
                <a:spcPct val="100000"/>
              </a:lnSpc>
              <a:spcBef>
                <a:spcPts val="600"/>
              </a:spcBef>
              <a:spcAft>
                <a:spcPts val="0"/>
              </a:spcAft>
              <a:buClr>
                <a:schemeClr val="dk1"/>
              </a:buClr>
              <a:buSzPts val="1900"/>
              <a:buFont typeface="Arial"/>
              <a:buChar char="●"/>
            </a:pPr>
            <a:r>
              <a:rPr b="0" i="0" lang="en-US" sz="1900" u="none" cap="none" strike="noStrike">
                <a:solidFill>
                  <a:schemeClr val="dk1"/>
                </a:solidFill>
                <a:latin typeface="Arial"/>
                <a:ea typeface="Arial"/>
                <a:cs typeface="Arial"/>
                <a:sym typeface="Arial"/>
              </a:rPr>
              <a:t>HUME Lab – Experimental cognitive science laboratory</a:t>
            </a:r>
            <a:endParaRPr b="0" i="0" sz="1900" u="none" cap="none" strike="noStrike">
              <a:solidFill>
                <a:schemeClr val="dk1"/>
              </a:solidFill>
              <a:latin typeface="Arial"/>
              <a:ea typeface="Arial"/>
              <a:cs typeface="Arial"/>
              <a:sym typeface="Arial"/>
            </a:endParaRPr>
          </a:p>
          <a:p>
            <a:pPr indent="-349250" lvl="0" marL="457200" marR="0" rtl="0" algn="l">
              <a:lnSpc>
                <a:spcPct val="100000"/>
              </a:lnSpc>
              <a:spcBef>
                <a:spcPts val="600"/>
              </a:spcBef>
              <a:spcAft>
                <a:spcPts val="0"/>
              </a:spcAft>
              <a:buClr>
                <a:schemeClr val="dk1"/>
              </a:buClr>
              <a:buSzPts val="1900"/>
              <a:buFont typeface="Arial"/>
              <a:buChar char="●"/>
            </a:pPr>
            <a:r>
              <a:rPr b="0" i="0" lang="en-US" sz="1900" u="none" cap="none" strike="noStrike">
                <a:solidFill>
                  <a:schemeClr val="dk1"/>
                </a:solidFill>
                <a:latin typeface="Arial"/>
                <a:ea typeface="Arial"/>
                <a:cs typeface="Arial"/>
                <a:sym typeface="Arial"/>
              </a:rPr>
              <a:t>SPORT Lab – Sports diagnostics laboratory</a:t>
            </a:r>
            <a:endParaRPr b="0" i="0" sz="1900" u="none" cap="none" strike="noStrike">
              <a:solidFill>
                <a:schemeClr val="dk1"/>
              </a:solidFill>
              <a:latin typeface="Arial"/>
              <a:ea typeface="Arial"/>
              <a:cs typeface="Arial"/>
              <a:sym typeface="Arial"/>
            </a:endParaRPr>
          </a:p>
          <a:p>
            <a:pPr indent="-349250" lvl="0" marL="457200" marR="0" rtl="0" algn="l">
              <a:lnSpc>
                <a:spcPct val="100000"/>
              </a:lnSpc>
              <a:spcBef>
                <a:spcPts val="600"/>
              </a:spcBef>
              <a:spcAft>
                <a:spcPts val="0"/>
              </a:spcAft>
              <a:buClr>
                <a:schemeClr val="dk1"/>
              </a:buClr>
              <a:buSzPts val="1900"/>
              <a:buFont typeface="Arial"/>
              <a:buChar char="●"/>
            </a:pPr>
            <a:r>
              <a:rPr b="0" i="0" lang="en-US" sz="1900" u="none" cap="none" strike="noStrike">
                <a:solidFill>
                  <a:schemeClr val="dk1"/>
                </a:solidFill>
                <a:latin typeface="Arial"/>
                <a:ea typeface="Arial"/>
                <a:cs typeface="Arial"/>
                <a:sym typeface="Arial"/>
              </a:rPr>
              <a:t>Research station in Antarctica</a:t>
            </a:r>
            <a:endParaRPr b="0" i="0" sz="1900" u="none" cap="none" strike="noStrike">
              <a:solidFill>
                <a:schemeClr val="dk1"/>
              </a:solidFill>
              <a:latin typeface="Arial"/>
              <a:ea typeface="Arial"/>
              <a:cs typeface="Arial"/>
              <a:sym typeface="Arial"/>
            </a:endParaRPr>
          </a:p>
          <a:p>
            <a:pPr indent="-349250" lvl="0" marL="457200" marR="0" rtl="0" algn="l">
              <a:lnSpc>
                <a:spcPct val="100000"/>
              </a:lnSpc>
              <a:spcBef>
                <a:spcPts val="600"/>
              </a:spcBef>
              <a:spcAft>
                <a:spcPts val="600"/>
              </a:spcAft>
              <a:buClr>
                <a:schemeClr val="dk1"/>
              </a:buClr>
              <a:buSzPts val="1900"/>
              <a:buFont typeface="Arial"/>
              <a:buChar char="●"/>
            </a:pPr>
            <a:r>
              <a:rPr b="0" i="0" lang="en-US" sz="1900" u="none" cap="none" strike="noStrike">
                <a:solidFill>
                  <a:schemeClr val="dk1"/>
                </a:solidFill>
                <a:latin typeface="Arial"/>
                <a:ea typeface="Arial"/>
                <a:cs typeface="Arial"/>
                <a:sym typeface="Arial"/>
              </a:rPr>
              <a:t>15 libraries, University Computer Centre and PC Rooms</a:t>
            </a:r>
            <a:endParaRPr b="0" i="0" sz="1900" u="none" cap="none" strike="noStrike">
              <a:solidFill>
                <a:schemeClr val="dk1"/>
              </a:solidFill>
              <a:latin typeface="Arial"/>
              <a:ea typeface="Arial"/>
              <a:cs typeface="Arial"/>
              <a:sym typeface="Arial"/>
            </a:endParaRPr>
          </a:p>
        </p:txBody>
      </p:sp>
      <p:sp>
        <p:nvSpPr>
          <p:cNvPr id="771" name="Google Shape;771;p26"/>
          <p:cNvSpPr txBox="1"/>
          <p:nvPr/>
        </p:nvSpPr>
        <p:spPr>
          <a:xfrm>
            <a:off x="440528" y="379950"/>
            <a:ext cx="7959900" cy="611400"/>
          </a:xfrm>
          <a:prstGeom prst="rect">
            <a:avLst/>
          </a:prstGeom>
          <a:noFill/>
          <a:ln>
            <a:noFill/>
          </a:ln>
        </p:spPr>
        <p:txBody>
          <a:bodyPr anchorCtr="0" anchor="ctr" bIns="43650" lIns="43650" spcFirstLastPara="1" rIns="43650" wrap="square" tIns="43650">
            <a:spAutoFit/>
          </a:bodyPr>
          <a:lstStyle/>
          <a:p>
            <a:pPr indent="0" lvl="0" marL="0" marR="0" rtl="0" algn="l">
              <a:lnSpc>
                <a:spcPct val="100000"/>
              </a:lnSpc>
              <a:spcBef>
                <a:spcPts val="0"/>
              </a:spcBef>
              <a:spcAft>
                <a:spcPts val="0"/>
              </a:spcAft>
              <a:buClr>
                <a:srgbClr val="D8232A"/>
              </a:buClr>
              <a:buSzPts val="3400"/>
              <a:buFont typeface="Arial"/>
              <a:buNone/>
            </a:pPr>
            <a:r>
              <a:rPr b="1" i="0" lang="en-US" sz="3400" u="none" cap="small" strike="noStrike">
                <a:solidFill>
                  <a:srgbClr val="F96E99"/>
                </a:solidFill>
                <a:latin typeface="Arial"/>
                <a:ea typeface="Arial"/>
                <a:cs typeface="Arial"/>
                <a:sym typeface="Arial"/>
              </a:rPr>
              <a:t>Facilities</a:t>
            </a:r>
            <a:endParaRPr b="0" i="0" sz="1200" u="none" cap="none" strike="noStrike">
              <a:solidFill>
                <a:srgbClr val="F96E99"/>
              </a:solidFill>
              <a:latin typeface="Arial"/>
              <a:ea typeface="Arial"/>
              <a:cs typeface="Arial"/>
              <a:sym typeface="Arial"/>
            </a:endParaRPr>
          </a:p>
        </p:txBody>
      </p:sp>
      <p:pic>
        <p:nvPicPr>
          <p:cNvPr id="772" name="Google Shape;772;p26"/>
          <p:cNvPicPr preferRelativeResize="0"/>
          <p:nvPr/>
        </p:nvPicPr>
        <p:blipFill rotWithShape="1">
          <a:blip r:embed="rId5">
            <a:alphaModFix/>
          </a:blip>
          <a:srcRect b="0" l="0" r="0" t="0"/>
          <a:stretch/>
        </p:blipFill>
        <p:spPr>
          <a:xfrm>
            <a:off x="824388" y="3614600"/>
            <a:ext cx="2960497" cy="1872101"/>
          </a:xfrm>
          <a:prstGeom prst="rect">
            <a:avLst/>
          </a:prstGeom>
          <a:noFill/>
          <a:ln>
            <a:noFill/>
          </a:ln>
        </p:spPr>
      </p:pic>
      <p:pic>
        <p:nvPicPr>
          <p:cNvPr id="773" name="Google Shape;773;p26"/>
          <p:cNvPicPr preferRelativeResize="0"/>
          <p:nvPr/>
        </p:nvPicPr>
        <p:blipFill rotWithShape="1">
          <a:blip r:embed="rId6">
            <a:alphaModFix/>
          </a:blip>
          <a:srcRect b="0" l="0" r="0" t="0"/>
          <a:stretch/>
        </p:blipFill>
        <p:spPr>
          <a:xfrm>
            <a:off x="4574922" y="3614602"/>
            <a:ext cx="2960492" cy="1870698"/>
          </a:xfrm>
          <a:prstGeom prst="rect">
            <a:avLst/>
          </a:prstGeom>
          <a:noFill/>
          <a:ln>
            <a:noFill/>
          </a:ln>
        </p:spPr>
      </p:pic>
      <p:pic>
        <p:nvPicPr>
          <p:cNvPr id="774" name="Google Shape;774;p26"/>
          <p:cNvPicPr preferRelativeResize="0"/>
          <p:nvPr/>
        </p:nvPicPr>
        <p:blipFill rotWithShape="1">
          <a:blip r:embed="rId7">
            <a:alphaModFix/>
          </a:blip>
          <a:srcRect b="0" l="0" r="0" t="0"/>
          <a:stretch/>
        </p:blipFill>
        <p:spPr>
          <a:xfrm>
            <a:off x="8325474" y="3613900"/>
            <a:ext cx="2816952" cy="1872099"/>
          </a:xfrm>
          <a:prstGeom prst="rect">
            <a:avLst/>
          </a:prstGeom>
          <a:noFill/>
          <a:ln>
            <a:noFill/>
          </a:ln>
        </p:spPr>
      </p:pic>
      <p:pic>
        <p:nvPicPr>
          <p:cNvPr id="775" name="Google Shape;775;p26"/>
          <p:cNvPicPr preferRelativeResize="0"/>
          <p:nvPr/>
        </p:nvPicPr>
        <p:blipFill rotWithShape="1">
          <a:blip r:embed="rId8">
            <a:alphaModFix/>
          </a:blip>
          <a:srcRect b="0" l="0" r="0" t="0"/>
          <a:stretch/>
        </p:blipFill>
        <p:spPr>
          <a:xfrm>
            <a:off x="8325475" y="1227762"/>
            <a:ext cx="2816952" cy="18774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3"/>
          <p:cNvSpPr/>
          <p:nvPr/>
        </p:nvSpPr>
        <p:spPr>
          <a:xfrm>
            <a:off x="571100" y="4671931"/>
            <a:ext cx="310500" cy="45600"/>
          </a:xfrm>
          <a:prstGeom prst="rect">
            <a:avLst/>
          </a:prstGeom>
          <a:solidFill>
            <a:srgbClr val="FFFFFF"/>
          </a:solidFill>
          <a:ln>
            <a:noFill/>
          </a:ln>
        </p:spPr>
        <p:txBody>
          <a:bodyPr anchorCtr="0" anchor="ctr" bIns="43650" lIns="43650" spcFirstLastPara="1" rIns="43650" wrap="square" tIns="43650">
            <a:noAutofit/>
          </a:bodyPr>
          <a:lstStyle/>
          <a:p>
            <a:pPr indent="0" lvl="0" marL="0" marR="0" rtl="0" algn="ctr">
              <a:lnSpc>
                <a:spcPct val="100000"/>
              </a:lnSpc>
              <a:spcBef>
                <a:spcPts val="0"/>
              </a:spcBef>
              <a:spcAft>
                <a:spcPts val="0"/>
              </a:spcAft>
              <a:buClr>
                <a:srgbClr val="FFFFFF"/>
              </a:buClr>
              <a:buSzPts val="2100"/>
              <a:buFont typeface="Helvetica Neue Light"/>
              <a:buNone/>
            </a:pPr>
            <a:r>
              <a:t/>
            </a:r>
            <a:endParaRPr b="0" i="0" sz="2100" u="none" cap="none" strike="noStrike">
              <a:solidFill>
                <a:srgbClr val="000000"/>
              </a:solidFill>
              <a:latin typeface="Helvetica Neue Light"/>
              <a:ea typeface="Helvetica Neue Light"/>
              <a:cs typeface="Helvetica Neue Light"/>
              <a:sym typeface="Helvetica Neue Light"/>
            </a:endParaRPr>
          </a:p>
        </p:txBody>
      </p:sp>
      <p:sp>
        <p:nvSpPr>
          <p:cNvPr id="439" name="Google Shape;439;p3"/>
          <p:cNvSpPr txBox="1"/>
          <p:nvPr/>
        </p:nvSpPr>
        <p:spPr>
          <a:xfrm>
            <a:off x="4951627" y="218950"/>
            <a:ext cx="6969300" cy="611400"/>
          </a:xfrm>
          <a:prstGeom prst="rect">
            <a:avLst/>
          </a:prstGeom>
          <a:noFill/>
          <a:ln>
            <a:noFill/>
          </a:ln>
        </p:spPr>
        <p:txBody>
          <a:bodyPr anchorCtr="0" anchor="ctr" bIns="43650" lIns="43650" spcFirstLastPara="1" rIns="43650" wrap="square" tIns="43650">
            <a:spAutoFit/>
          </a:bodyPr>
          <a:lstStyle/>
          <a:p>
            <a:pPr indent="0" lvl="0" marL="0" marR="0" rtl="0" algn="ctr">
              <a:lnSpc>
                <a:spcPct val="100000"/>
              </a:lnSpc>
              <a:spcBef>
                <a:spcPts val="0"/>
              </a:spcBef>
              <a:spcAft>
                <a:spcPts val="0"/>
              </a:spcAft>
              <a:buClr>
                <a:srgbClr val="D8232A"/>
              </a:buClr>
              <a:buSzPts val="3400"/>
              <a:buFont typeface="Arial"/>
              <a:buNone/>
            </a:pPr>
            <a:r>
              <a:rPr b="1" i="0" lang="en-US" sz="3400" u="none" cap="small" strike="noStrike">
                <a:solidFill>
                  <a:srgbClr val="F96E99"/>
                </a:solidFill>
                <a:latin typeface="Arial"/>
                <a:ea typeface="Arial"/>
                <a:cs typeface="Arial"/>
                <a:sym typeface="Arial"/>
              </a:rPr>
              <a:t>What is EDUC ?</a:t>
            </a:r>
            <a:endParaRPr b="0" i="0" sz="1200" u="none" cap="none" strike="noStrike">
              <a:solidFill>
                <a:srgbClr val="F96E99"/>
              </a:solidFill>
              <a:latin typeface="Arial"/>
              <a:ea typeface="Arial"/>
              <a:cs typeface="Arial"/>
              <a:sym typeface="Arial"/>
            </a:endParaRPr>
          </a:p>
        </p:txBody>
      </p:sp>
      <p:sp>
        <p:nvSpPr>
          <p:cNvPr id="440" name="Google Shape;440;p3"/>
          <p:cNvSpPr txBox="1"/>
          <p:nvPr>
            <p:ph idx="1" type="body"/>
          </p:nvPr>
        </p:nvSpPr>
        <p:spPr>
          <a:xfrm>
            <a:off x="5683584" y="1440401"/>
            <a:ext cx="6009000" cy="4420200"/>
          </a:xfrm>
          <a:prstGeom prst="rect">
            <a:avLst/>
          </a:prstGeom>
          <a:noFill/>
          <a:ln>
            <a:noFill/>
          </a:ln>
        </p:spPr>
        <p:txBody>
          <a:bodyPr anchorCtr="0" anchor="t" bIns="43650" lIns="43650" spcFirstLastPara="1" rIns="43650" wrap="square" tIns="43650">
            <a:normAutofit/>
          </a:bodyPr>
          <a:lstStyle/>
          <a:p>
            <a:pPr indent="0" lvl="0" marL="0" rtl="0" algn="l">
              <a:lnSpc>
                <a:spcPct val="100000"/>
              </a:lnSpc>
              <a:spcBef>
                <a:spcPts val="0"/>
              </a:spcBef>
              <a:spcAft>
                <a:spcPts val="0"/>
              </a:spcAft>
              <a:buClr>
                <a:srgbClr val="000000"/>
              </a:buClr>
              <a:buSzPts val="1800"/>
              <a:buFont typeface="Helvetica Neue Light"/>
              <a:buNone/>
            </a:pPr>
            <a:r>
              <a:rPr b="1" lang="en-US"/>
              <a:t>European Digital UniverCity:</a:t>
            </a:r>
            <a:endParaRPr/>
          </a:p>
          <a:p>
            <a:pPr indent="0" lvl="0" marL="0" rtl="0" algn="l">
              <a:lnSpc>
                <a:spcPct val="100000"/>
              </a:lnSpc>
              <a:spcBef>
                <a:spcPts val="0"/>
              </a:spcBef>
              <a:spcAft>
                <a:spcPts val="0"/>
              </a:spcAft>
              <a:buClr>
                <a:srgbClr val="000000"/>
              </a:buClr>
              <a:buSzPts val="1800"/>
              <a:buFont typeface="Helvetica Neue Light"/>
              <a:buNone/>
            </a:pPr>
            <a:r>
              <a:t/>
            </a:r>
            <a:endParaRPr/>
          </a:p>
          <a:p>
            <a:pPr indent="-292100" lvl="0" marL="292100" rtl="0" algn="l">
              <a:lnSpc>
                <a:spcPct val="100000"/>
              </a:lnSpc>
              <a:spcBef>
                <a:spcPts val="700"/>
              </a:spcBef>
              <a:spcAft>
                <a:spcPts val="0"/>
              </a:spcAft>
              <a:buClr>
                <a:srgbClr val="000000"/>
              </a:buClr>
              <a:buSzPts val="1800"/>
              <a:buFont typeface="Helvetica Neue Light"/>
              <a:buChar char="•"/>
            </a:pPr>
            <a:r>
              <a:rPr lang="en-US"/>
              <a:t>An Alliance of 8 European universities </a:t>
            </a:r>
            <a:endParaRPr/>
          </a:p>
          <a:p>
            <a:pPr indent="-292100" lvl="0" marL="292100" rtl="0" algn="l">
              <a:lnSpc>
                <a:spcPct val="100000"/>
              </a:lnSpc>
              <a:spcBef>
                <a:spcPts val="700"/>
              </a:spcBef>
              <a:spcAft>
                <a:spcPts val="0"/>
              </a:spcAft>
              <a:buClr>
                <a:srgbClr val="000000"/>
              </a:buClr>
              <a:buSzPts val="1800"/>
              <a:buFont typeface="Helvetica Neue Light"/>
              <a:buChar char="•"/>
            </a:pPr>
            <a:r>
              <a:rPr lang="en-US"/>
              <a:t>Labeled « European University » and funded by the European Commission </a:t>
            </a:r>
            <a:endParaRPr/>
          </a:p>
          <a:p>
            <a:pPr indent="-292100" lvl="0" marL="292100" rtl="0" algn="l">
              <a:lnSpc>
                <a:spcPct val="100000"/>
              </a:lnSpc>
              <a:spcBef>
                <a:spcPts val="700"/>
              </a:spcBef>
              <a:spcAft>
                <a:spcPts val="0"/>
              </a:spcAft>
              <a:buClr>
                <a:srgbClr val="000000"/>
              </a:buClr>
              <a:buSzPts val="1800"/>
              <a:buFont typeface="Helvetica Neue Light"/>
              <a:buChar char="•"/>
            </a:pPr>
            <a:r>
              <a:rPr lang="en-US"/>
              <a:t>Cross-disciplinary </a:t>
            </a:r>
            <a:endParaRPr/>
          </a:p>
          <a:p>
            <a:pPr indent="-292100" lvl="0" marL="292100" rtl="0" algn="l">
              <a:lnSpc>
                <a:spcPct val="100000"/>
              </a:lnSpc>
              <a:spcBef>
                <a:spcPts val="700"/>
              </a:spcBef>
              <a:spcAft>
                <a:spcPts val="0"/>
              </a:spcAft>
              <a:buClr>
                <a:srgbClr val="000000"/>
              </a:buClr>
              <a:buSzPts val="1800"/>
              <a:buFont typeface="Helvetica Neue Light"/>
              <a:buChar char="•"/>
            </a:pPr>
            <a:r>
              <a:rPr lang="en-US"/>
              <a:t>Based on pedagogical and digital innovations </a:t>
            </a:r>
            <a:endParaRPr/>
          </a:p>
          <a:p>
            <a:pPr indent="-292100" lvl="0" marL="292100" rtl="0" algn="l">
              <a:lnSpc>
                <a:spcPct val="100000"/>
              </a:lnSpc>
              <a:spcBef>
                <a:spcPts val="700"/>
              </a:spcBef>
              <a:spcAft>
                <a:spcPts val="0"/>
              </a:spcAft>
              <a:buClr>
                <a:srgbClr val="000000"/>
              </a:buClr>
              <a:buSzPts val="1800"/>
              <a:buFont typeface="Helvetica Neue Light"/>
              <a:buChar char="•"/>
            </a:pPr>
            <a:r>
              <a:rPr lang="en-US"/>
              <a:t>Dedicated to foster student mobility </a:t>
            </a:r>
            <a:endParaRPr/>
          </a:p>
          <a:p>
            <a:pPr indent="-177800" lvl="0" marL="292100" rtl="0" algn="l">
              <a:lnSpc>
                <a:spcPct val="100000"/>
              </a:lnSpc>
              <a:spcBef>
                <a:spcPts val="2800"/>
              </a:spcBef>
              <a:spcAft>
                <a:spcPts val="0"/>
              </a:spcAft>
              <a:buClr>
                <a:srgbClr val="000000"/>
              </a:buClr>
              <a:buSzPts val="1800"/>
              <a:buFont typeface="Helvetica Neue Light"/>
              <a:buNone/>
            </a:pPr>
            <a:r>
              <a:t/>
            </a:r>
            <a:endParaRPr/>
          </a:p>
        </p:txBody>
      </p:sp>
      <p:pic>
        <p:nvPicPr>
          <p:cNvPr descr="Logo European universities.png" id="441" name="Google Shape;441;p3"/>
          <p:cNvPicPr preferRelativeResize="0"/>
          <p:nvPr/>
        </p:nvPicPr>
        <p:blipFill rotWithShape="1">
          <a:blip r:embed="rId3">
            <a:alphaModFix/>
          </a:blip>
          <a:srcRect b="0" l="0" r="0" t="0"/>
          <a:stretch/>
        </p:blipFill>
        <p:spPr>
          <a:xfrm>
            <a:off x="5962725" y="5179225"/>
            <a:ext cx="4947125" cy="1420187"/>
          </a:xfrm>
          <a:prstGeom prst="rect">
            <a:avLst/>
          </a:prstGeom>
          <a:noFill/>
          <a:ln>
            <a:noFill/>
          </a:ln>
        </p:spPr>
      </p:pic>
      <p:pic>
        <p:nvPicPr>
          <p:cNvPr id="442" name="Google Shape;442;p3"/>
          <p:cNvPicPr preferRelativeResize="0"/>
          <p:nvPr/>
        </p:nvPicPr>
        <p:blipFill rotWithShape="1">
          <a:blip r:embed="rId4">
            <a:alphaModFix/>
          </a:blip>
          <a:srcRect b="0" l="0" r="0" t="0"/>
          <a:stretch/>
        </p:blipFill>
        <p:spPr>
          <a:xfrm>
            <a:off x="11750987" y="0"/>
            <a:ext cx="441013" cy="6858000"/>
          </a:xfrm>
          <a:prstGeom prst="rect">
            <a:avLst/>
          </a:prstGeom>
          <a:noFill/>
          <a:ln>
            <a:noFill/>
          </a:ln>
        </p:spPr>
      </p:pic>
      <p:pic>
        <p:nvPicPr>
          <p:cNvPr id="443" name="Google Shape;443;p3"/>
          <p:cNvPicPr preferRelativeResize="0"/>
          <p:nvPr/>
        </p:nvPicPr>
        <p:blipFill rotWithShape="1">
          <a:blip r:embed="rId5">
            <a:alphaModFix/>
          </a:blip>
          <a:srcRect b="0" l="0" r="0" t="0"/>
          <a:stretch/>
        </p:blipFill>
        <p:spPr>
          <a:xfrm>
            <a:off x="92825" y="5721725"/>
            <a:ext cx="1659200" cy="1136275"/>
          </a:xfrm>
          <a:prstGeom prst="rect">
            <a:avLst/>
          </a:prstGeom>
          <a:noFill/>
          <a:ln>
            <a:noFill/>
          </a:ln>
        </p:spPr>
      </p:pic>
      <p:pic>
        <p:nvPicPr>
          <p:cNvPr id="444" name="Google Shape;444;p3"/>
          <p:cNvPicPr preferRelativeResize="0"/>
          <p:nvPr/>
        </p:nvPicPr>
        <p:blipFill rotWithShape="1">
          <a:blip r:embed="rId6">
            <a:alphaModFix/>
          </a:blip>
          <a:srcRect b="0" l="0" r="0" t="0"/>
          <a:stretch/>
        </p:blipFill>
        <p:spPr>
          <a:xfrm>
            <a:off x="523250" y="218950"/>
            <a:ext cx="4636100" cy="56099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79" name="Shape 779"/>
        <p:cNvGrpSpPr/>
        <p:nvPr/>
      </p:nvGrpSpPr>
      <p:grpSpPr>
        <a:xfrm>
          <a:off x="0" y="0"/>
          <a:ext cx="0" cy="0"/>
          <a:chOff x="0" y="0"/>
          <a:chExt cx="0" cy="0"/>
        </a:xfrm>
      </p:grpSpPr>
      <p:pic>
        <p:nvPicPr>
          <p:cNvPr id="780" name="Google Shape;780;p27"/>
          <p:cNvPicPr preferRelativeResize="0"/>
          <p:nvPr/>
        </p:nvPicPr>
        <p:blipFill rotWithShape="1">
          <a:blip r:embed="rId3">
            <a:alphaModFix/>
          </a:blip>
          <a:srcRect b="0" l="0" r="0" t="0"/>
          <a:stretch/>
        </p:blipFill>
        <p:spPr>
          <a:xfrm>
            <a:off x="8810625" y="5771249"/>
            <a:ext cx="2405074" cy="613025"/>
          </a:xfrm>
          <a:prstGeom prst="rect">
            <a:avLst/>
          </a:prstGeom>
          <a:noFill/>
          <a:ln>
            <a:noFill/>
          </a:ln>
        </p:spPr>
      </p:pic>
      <p:sp>
        <p:nvSpPr>
          <p:cNvPr id="781" name="Google Shape;781;p27"/>
          <p:cNvSpPr txBox="1"/>
          <p:nvPr/>
        </p:nvSpPr>
        <p:spPr>
          <a:xfrm>
            <a:off x="454475" y="1007675"/>
            <a:ext cx="10146600" cy="18009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00000"/>
              </a:lnSpc>
              <a:spcBef>
                <a:spcPts val="0"/>
              </a:spcBef>
              <a:spcAft>
                <a:spcPts val="0"/>
              </a:spcAft>
              <a:buClr>
                <a:schemeClr val="dk1"/>
              </a:buClr>
              <a:buSzPts val="1900"/>
              <a:buFont typeface="Arial"/>
              <a:buChar char="●"/>
            </a:pPr>
            <a:r>
              <a:rPr lang="en-US" sz="1900">
                <a:solidFill>
                  <a:schemeClr val="dk1"/>
                </a:solidFill>
              </a:rPr>
              <a:t>P</a:t>
            </a:r>
            <a:r>
              <a:rPr b="0" i="0" lang="en-US" sz="1900" u="none" cap="none" strike="noStrike">
                <a:solidFill>
                  <a:schemeClr val="dk1"/>
                </a:solidFill>
                <a:latin typeface="Arial"/>
                <a:ea typeface="Arial"/>
                <a:cs typeface="Arial"/>
                <a:sym typeface="Arial"/>
              </a:rPr>
              <a:t>opular student city with over 6,000 international students</a:t>
            </a:r>
            <a:endParaRPr b="0" i="0" sz="1900" u="none" cap="none" strike="noStrike">
              <a:solidFill>
                <a:schemeClr val="dk1"/>
              </a:solidFill>
              <a:latin typeface="Arial"/>
              <a:ea typeface="Arial"/>
              <a:cs typeface="Arial"/>
              <a:sym typeface="Arial"/>
            </a:endParaRPr>
          </a:p>
          <a:p>
            <a:pPr indent="-349250" lvl="1" marL="914400" marR="0" rtl="0" algn="l">
              <a:lnSpc>
                <a:spcPct val="100000"/>
              </a:lnSpc>
              <a:spcBef>
                <a:spcPts val="0"/>
              </a:spcBef>
              <a:spcAft>
                <a:spcPts val="0"/>
              </a:spcAft>
              <a:buClr>
                <a:schemeClr val="dk1"/>
              </a:buClr>
              <a:buSzPts val="1900"/>
              <a:buFont typeface="Arial"/>
              <a:buChar char="○"/>
            </a:pPr>
            <a:r>
              <a:rPr b="0" i="0" lang="en-US" sz="1900" u="none" cap="none" strike="noStrike">
                <a:solidFill>
                  <a:schemeClr val="dk1"/>
                </a:solidFill>
                <a:latin typeface="Arial"/>
                <a:ea typeface="Arial"/>
                <a:cs typeface="Arial"/>
                <a:sym typeface="Arial"/>
              </a:rPr>
              <a:t>⅕ of the city inhabitants is students</a:t>
            </a:r>
            <a:endParaRPr b="0" i="0" sz="1900" u="none" cap="none" strike="noStrike">
              <a:solidFill>
                <a:schemeClr val="dk1"/>
              </a:solidFill>
              <a:latin typeface="Arial"/>
              <a:ea typeface="Arial"/>
              <a:cs typeface="Arial"/>
              <a:sym typeface="Arial"/>
            </a:endParaRPr>
          </a:p>
          <a:p>
            <a:pPr indent="-349250" lvl="1" marL="914400" marR="0" rtl="0" algn="l">
              <a:lnSpc>
                <a:spcPct val="100000"/>
              </a:lnSpc>
              <a:spcBef>
                <a:spcPts val="0"/>
              </a:spcBef>
              <a:spcAft>
                <a:spcPts val="0"/>
              </a:spcAft>
              <a:buClr>
                <a:schemeClr val="dk1"/>
              </a:buClr>
              <a:buSzPts val="1900"/>
              <a:buFont typeface="Arial"/>
              <a:buChar char="○"/>
            </a:pPr>
            <a:r>
              <a:rPr b="0" i="0" lang="en-US" sz="1900" u="none" cap="none" strike="noStrike">
                <a:solidFill>
                  <a:schemeClr val="dk1"/>
                </a:solidFill>
                <a:latin typeface="Arial"/>
                <a:ea typeface="Arial"/>
                <a:cs typeface="Arial"/>
                <a:sym typeface="Arial"/>
              </a:rPr>
              <a:t>around </a:t>
            </a:r>
            <a:r>
              <a:rPr lang="en-US" sz="1900">
                <a:solidFill>
                  <a:schemeClr val="dk1"/>
                </a:solidFill>
              </a:rPr>
              <a:t>600</a:t>
            </a:r>
            <a:r>
              <a:rPr b="0" i="0" lang="en-US" sz="1900" u="none" cap="none" strike="noStrike">
                <a:solidFill>
                  <a:schemeClr val="dk1"/>
                </a:solidFill>
                <a:latin typeface="Arial"/>
                <a:ea typeface="Arial"/>
                <a:cs typeface="Arial"/>
                <a:sym typeface="Arial"/>
              </a:rPr>
              <a:t> EUR living costs per month</a:t>
            </a:r>
            <a:endParaRPr b="0" i="0" sz="1900" u="none" cap="none" strike="noStrike">
              <a:solidFill>
                <a:schemeClr val="dk1"/>
              </a:solidFill>
              <a:latin typeface="Arial"/>
              <a:ea typeface="Arial"/>
              <a:cs typeface="Arial"/>
              <a:sym typeface="Arial"/>
            </a:endParaRPr>
          </a:p>
          <a:p>
            <a:pPr indent="-349250" lvl="0" marL="457200" marR="0" rtl="0" algn="l">
              <a:lnSpc>
                <a:spcPct val="100000"/>
              </a:lnSpc>
              <a:spcBef>
                <a:spcPts val="600"/>
              </a:spcBef>
              <a:spcAft>
                <a:spcPts val="0"/>
              </a:spcAft>
              <a:buClr>
                <a:schemeClr val="dk1"/>
              </a:buClr>
              <a:buSzPts val="1900"/>
              <a:buFont typeface="Arial"/>
              <a:buChar char="●"/>
            </a:pPr>
            <a:r>
              <a:rPr b="0" i="0" lang="en-US" sz="1900" u="none" cap="none" strike="noStrike">
                <a:solidFill>
                  <a:schemeClr val="dk1"/>
                </a:solidFill>
                <a:latin typeface="Arial"/>
                <a:ea typeface="Arial"/>
                <a:cs typeface="Arial"/>
                <a:sym typeface="Arial"/>
              </a:rPr>
              <a:t>Located in the centre of Europe (close to Vienna, Prague, Bratislava)</a:t>
            </a:r>
            <a:endParaRPr b="0" i="0" sz="1900" u="none" cap="none" strike="noStrike">
              <a:solidFill>
                <a:schemeClr val="dk1"/>
              </a:solidFill>
              <a:latin typeface="Arial"/>
              <a:ea typeface="Arial"/>
              <a:cs typeface="Arial"/>
              <a:sym typeface="Arial"/>
            </a:endParaRPr>
          </a:p>
          <a:p>
            <a:pPr indent="-349250" lvl="0" marL="457200" marR="0" rtl="0" algn="l">
              <a:lnSpc>
                <a:spcPct val="100000"/>
              </a:lnSpc>
              <a:spcBef>
                <a:spcPts val="600"/>
              </a:spcBef>
              <a:spcAft>
                <a:spcPts val="600"/>
              </a:spcAft>
              <a:buClr>
                <a:schemeClr val="dk1"/>
              </a:buClr>
              <a:buSzPts val="1900"/>
              <a:buFont typeface="Arial"/>
              <a:buChar char="●"/>
            </a:pPr>
            <a:r>
              <a:rPr b="0" i="0" lang="en-US" sz="1900" u="none" cap="none" strike="noStrike">
                <a:solidFill>
                  <a:schemeClr val="dk1"/>
                </a:solidFill>
                <a:latin typeface="Arial"/>
                <a:ea typeface="Arial"/>
                <a:cs typeface="Arial"/>
                <a:sym typeface="Arial"/>
              </a:rPr>
              <a:t>Famous for its cultural and social life</a:t>
            </a:r>
            <a:endParaRPr b="0" i="0" sz="1900" u="none" cap="none" strike="noStrike">
              <a:solidFill>
                <a:schemeClr val="dk1"/>
              </a:solidFill>
              <a:latin typeface="Arial"/>
              <a:ea typeface="Arial"/>
              <a:cs typeface="Arial"/>
              <a:sym typeface="Arial"/>
            </a:endParaRPr>
          </a:p>
        </p:txBody>
      </p:sp>
      <p:sp>
        <p:nvSpPr>
          <p:cNvPr id="782" name="Google Shape;782;p27"/>
          <p:cNvSpPr txBox="1"/>
          <p:nvPr/>
        </p:nvSpPr>
        <p:spPr>
          <a:xfrm>
            <a:off x="454478" y="396275"/>
            <a:ext cx="7959900" cy="611400"/>
          </a:xfrm>
          <a:prstGeom prst="rect">
            <a:avLst/>
          </a:prstGeom>
          <a:noFill/>
          <a:ln>
            <a:noFill/>
          </a:ln>
        </p:spPr>
        <p:txBody>
          <a:bodyPr anchorCtr="0" anchor="ctr" bIns="43650" lIns="43650" spcFirstLastPara="1" rIns="43650" wrap="square" tIns="43650">
            <a:spAutoFit/>
          </a:bodyPr>
          <a:lstStyle/>
          <a:p>
            <a:pPr indent="0" lvl="0" marL="0" marR="0" rtl="0" algn="l">
              <a:lnSpc>
                <a:spcPct val="100000"/>
              </a:lnSpc>
              <a:spcBef>
                <a:spcPts val="0"/>
              </a:spcBef>
              <a:spcAft>
                <a:spcPts val="0"/>
              </a:spcAft>
              <a:buClr>
                <a:srgbClr val="D8232A"/>
              </a:buClr>
              <a:buSzPts val="3400"/>
              <a:buFont typeface="Arial"/>
              <a:buNone/>
            </a:pPr>
            <a:r>
              <a:rPr b="1" i="0" lang="en-US" sz="3400" u="none" cap="small" strike="noStrike">
                <a:solidFill>
                  <a:srgbClr val="F96E99"/>
                </a:solidFill>
                <a:latin typeface="Arial"/>
                <a:ea typeface="Arial"/>
                <a:cs typeface="Arial"/>
                <a:sym typeface="Arial"/>
              </a:rPr>
              <a:t>Living in Brno</a:t>
            </a:r>
            <a:endParaRPr b="0" i="0" sz="1200" u="none" cap="none" strike="noStrike">
              <a:solidFill>
                <a:srgbClr val="F96E99"/>
              </a:solidFill>
              <a:latin typeface="Arial"/>
              <a:ea typeface="Arial"/>
              <a:cs typeface="Arial"/>
              <a:sym typeface="Arial"/>
            </a:endParaRPr>
          </a:p>
        </p:txBody>
      </p:sp>
      <p:pic>
        <p:nvPicPr>
          <p:cNvPr id="783" name="Google Shape;783;p27"/>
          <p:cNvPicPr preferRelativeResize="0"/>
          <p:nvPr/>
        </p:nvPicPr>
        <p:blipFill rotWithShape="1">
          <a:blip r:embed="rId4">
            <a:alphaModFix/>
          </a:blip>
          <a:srcRect b="0" l="0" r="0" t="0"/>
          <a:stretch/>
        </p:blipFill>
        <p:spPr>
          <a:xfrm>
            <a:off x="8505625" y="1078591"/>
            <a:ext cx="2979375" cy="4470185"/>
          </a:xfrm>
          <a:prstGeom prst="rect">
            <a:avLst/>
          </a:prstGeom>
          <a:noFill/>
          <a:ln>
            <a:noFill/>
          </a:ln>
        </p:spPr>
      </p:pic>
      <p:pic>
        <p:nvPicPr>
          <p:cNvPr id="784" name="Google Shape;784;p27"/>
          <p:cNvPicPr preferRelativeResize="0"/>
          <p:nvPr/>
        </p:nvPicPr>
        <p:blipFill rotWithShape="1">
          <a:blip r:embed="rId5">
            <a:alphaModFix/>
          </a:blip>
          <a:srcRect b="0" l="0" r="0" t="0"/>
          <a:stretch/>
        </p:blipFill>
        <p:spPr>
          <a:xfrm>
            <a:off x="454475" y="2782937"/>
            <a:ext cx="3666191" cy="2765848"/>
          </a:xfrm>
          <a:prstGeom prst="rect">
            <a:avLst/>
          </a:prstGeom>
          <a:noFill/>
          <a:ln>
            <a:noFill/>
          </a:ln>
        </p:spPr>
      </p:pic>
      <p:pic>
        <p:nvPicPr>
          <p:cNvPr id="785" name="Google Shape;785;p27"/>
          <p:cNvPicPr preferRelativeResize="0"/>
          <p:nvPr/>
        </p:nvPicPr>
        <p:blipFill rotWithShape="1">
          <a:blip r:embed="rId6">
            <a:alphaModFix/>
          </a:blip>
          <a:srcRect b="0" l="0" r="0" t="0"/>
          <a:stretch/>
        </p:blipFill>
        <p:spPr>
          <a:xfrm>
            <a:off x="4480059" y="2782911"/>
            <a:ext cx="3666191" cy="276586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89" name="Shape 789"/>
        <p:cNvGrpSpPr/>
        <p:nvPr/>
      </p:nvGrpSpPr>
      <p:grpSpPr>
        <a:xfrm>
          <a:off x="0" y="0"/>
          <a:ext cx="0" cy="0"/>
          <a:chOff x="0" y="0"/>
          <a:chExt cx="0" cy="0"/>
        </a:xfrm>
      </p:grpSpPr>
      <p:sp>
        <p:nvSpPr>
          <p:cNvPr id="790" name="Google Shape;790;p28"/>
          <p:cNvSpPr txBox="1"/>
          <p:nvPr/>
        </p:nvSpPr>
        <p:spPr>
          <a:xfrm>
            <a:off x="454475" y="1049763"/>
            <a:ext cx="10146600" cy="47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F96E99"/>
              </a:solidFill>
              <a:latin typeface="Arial"/>
              <a:ea typeface="Arial"/>
              <a:cs typeface="Arial"/>
              <a:sym typeface="Arial"/>
            </a:endParaRPr>
          </a:p>
        </p:txBody>
      </p:sp>
      <p:sp>
        <p:nvSpPr>
          <p:cNvPr id="791" name="Google Shape;791;p28"/>
          <p:cNvSpPr txBox="1"/>
          <p:nvPr/>
        </p:nvSpPr>
        <p:spPr>
          <a:xfrm>
            <a:off x="454478" y="129575"/>
            <a:ext cx="7959900" cy="611400"/>
          </a:xfrm>
          <a:prstGeom prst="rect">
            <a:avLst/>
          </a:prstGeom>
          <a:noFill/>
          <a:ln>
            <a:noFill/>
          </a:ln>
        </p:spPr>
        <p:txBody>
          <a:bodyPr anchorCtr="0" anchor="ctr" bIns="43650" lIns="43650" spcFirstLastPara="1" rIns="43650" wrap="square" tIns="43650">
            <a:spAutoFit/>
          </a:bodyPr>
          <a:lstStyle/>
          <a:p>
            <a:pPr indent="0" lvl="0" marL="0" marR="0" rtl="0" algn="l">
              <a:lnSpc>
                <a:spcPct val="100000"/>
              </a:lnSpc>
              <a:spcBef>
                <a:spcPts val="0"/>
              </a:spcBef>
              <a:spcAft>
                <a:spcPts val="0"/>
              </a:spcAft>
              <a:buClr>
                <a:srgbClr val="D8232A"/>
              </a:buClr>
              <a:buSzPts val="3400"/>
              <a:buFont typeface="Arial"/>
              <a:buNone/>
            </a:pPr>
            <a:r>
              <a:rPr b="1" i="0" lang="en-US" sz="3400" u="none" cap="small" strike="noStrike">
                <a:solidFill>
                  <a:srgbClr val="F96E99"/>
                </a:solidFill>
                <a:latin typeface="Arial"/>
                <a:ea typeface="Arial"/>
                <a:cs typeface="Arial"/>
                <a:sym typeface="Arial"/>
              </a:rPr>
              <a:t>Reasons to study at MUNI</a:t>
            </a:r>
            <a:endParaRPr b="0" i="0" sz="1200" u="none" cap="none" strike="noStrike">
              <a:solidFill>
                <a:srgbClr val="F96E99"/>
              </a:solidFill>
              <a:latin typeface="Arial"/>
              <a:ea typeface="Arial"/>
              <a:cs typeface="Arial"/>
              <a:sym typeface="Arial"/>
            </a:endParaRPr>
          </a:p>
        </p:txBody>
      </p:sp>
      <p:pic>
        <p:nvPicPr>
          <p:cNvPr id="792" name="Google Shape;792;p28">
            <a:hlinkClick r:id="rId3"/>
          </p:cNvPr>
          <p:cNvPicPr preferRelativeResize="0"/>
          <p:nvPr/>
        </p:nvPicPr>
        <p:blipFill rotWithShape="1">
          <a:blip r:embed="rId4">
            <a:alphaModFix/>
          </a:blip>
          <a:srcRect b="0" l="0" r="0" t="0"/>
          <a:stretch/>
        </p:blipFill>
        <p:spPr>
          <a:xfrm>
            <a:off x="454475" y="740977"/>
            <a:ext cx="8575226" cy="59338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96" name="Shape 796"/>
        <p:cNvGrpSpPr/>
        <p:nvPr/>
      </p:nvGrpSpPr>
      <p:grpSpPr>
        <a:xfrm>
          <a:off x="0" y="0"/>
          <a:ext cx="0" cy="0"/>
          <a:chOff x="0" y="0"/>
          <a:chExt cx="0" cy="0"/>
        </a:xfrm>
      </p:grpSpPr>
      <p:sp>
        <p:nvSpPr>
          <p:cNvPr id="797" name="Google Shape;797;p2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b="1" lang="en-US" sz="3400" cap="small">
                <a:solidFill>
                  <a:srgbClr val="F96E99"/>
                </a:solidFill>
                <a:latin typeface="Arial"/>
                <a:ea typeface="Arial"/>
                <a:cs typeface="Arial"/>
                <a:sym typeface="Arial"/>
              </a:rPr>
              <a:t>Useful links</a:t>
            </a:r>
            <a:endParaRPr b="1" sz="3400" cap="small">
              <a:solidFill>
                <a:srgbClr val="F96E99"/>
              </a:solidFill>
              <a:latin typeface="Arial"/>
              <a:ea typeface="Arial"/>
              <a:cs typeface="Arial"/>
              <a:sym typeface="Arial"/>
            </a:endParaRPr>
          </a:p>
        </p:txBody>
      </p:sp>
      <p:sp>
        <p:nvSpPr>
          <p:cNvPr id="798" name="Google Shape;798;p29"/>
          <p:cNvSpPr txBox="1"/>
          <p:nvPr>
            <p:ph idx="1" type="body"/>
          </p:nvPr>
        </p:nvSpPr>
        <p:spPr>
          <a:xfrm>
            <a:off x="838200" y="1466575"/>
            <a:ext cx="10515600" cy="4710300"/>
          </a:xfrm>
          <a:prstGeom prst="rect">
            <a:avLst/>
          </a:prstGeom>
          <a:noFill/>
          <a:ln>
            <a:noFill/>
          </a:ln>
        </p:spPr>
        <p:txBody>
          <a:bodyPr anchorCtr="0" anchor="t" bIns="45700" lIns="91425" spcFirstLastPara="1" rIns="91425" wrap="square" tIns="45700">
            <a:normAutofit/>
          </a:bodyPr>
          <a:lstStyle/>
          <a:p>
            <a:pPr indent="-349250" lvl="0" marL="457200" rtl="0" algn="l">
              <a:lnSpc>
                <a:spcPct val="90000"/>
              </a:lnSpc>
              <a:spcBef>
                <a:spcPts val="1000"/>
              </a:spcBef>
              <a:spcAft>
                <a:spcPts val="0"/>
              </a:spcAft>
              <a:buSzPts val="1900"/>
              <a:buChar char="●"/>
            </a:pPr>
            <a:r>
              <a:rPr b="1" lang="en-US" sz="1900" u="sng">
                <a:solidFill>
                  <a:schemeClr val="hlink"/>
                </a:solidFill>
                <a:latin typeface="Arial"/>
                <a:ea typeface="Arial"/>
                <a:cs typeface="Arial"/>
                <a:sym typeface="Arial"/>
                <a:hlinkClick r:id="rId3"/>
              </a:rPr>
              <a:t>MU course catalogue</a:t>
            </a:r>
            <a:endParaRPr b="1" sz="1900">
              <a:latin typeface="Arial"/>
              <a:ea typeface="Arial"/>
              <a:cs typeface="Arial"/>
              <a:sym typeface="Arial"/>
            </a:endParaRPr>
          </a:p>
          <a:p>
            <a:pPr indent="-349250" lvl="0" marL="457200" rtl="0" algn="l">
              <a:lnSpc>
                <a:spcPct val="100000"/>
              </a:lnSpc>
              <a:spcBef>
                <a:spcPts val="600"/>
              </a:spcBef>
              <a:spcAft>
                <a:spcPts val="0"/>
              </a:spcAft>
              <a:buSzPts val="1900"/>
              <a:buChar char="●"/>
            </a:pPr>
            <a:r>
              <a:rPr b="1" lang="en-US" sz="1900" u="sng">
                <a:solidFill>
                  <a:schemeClr val="hlink"/>
                </a:solidFill>
                <a:latin typeface="Arial"/>
                <a:ea typeface="Arial"/>
                <a:cs typeface="Arial"/>
                <a:sym typeface="Arial"/>
                <a:hlinkClick r:id="rId4"/>
              </a:rPr>
              <a:t>International Student Guide</a:t>
            </a:r>
            <a:endParaRPr sz="1900">
              <a:latin typeface="Arial"/>
              <a:ea typeface="Arial"/>
              <a:cs typeface="Arial"/>
              <a:sym typeface="Arial"/>
            </a:endParaRPr>
          </a:p>
          <a:p>
            <a:pPr indent="-349250" lvl="1" marL="914400" rtl="0" algn="l">
              <a:lnSpc>
                <a:spcPct val="100000"/>
              </a:lnSpc>
              <a:spcBef>
                <a:spcPts val="600"/>
              </a:spcBef>
              <a:spcAft>
                <a:spcPts val="0"/>
              </a:spcAft>
              <a:buSzPts val="1900"/>
              <a:buFont typeface="Arial"/>
              <a:buChar char="○"/>
            </a:pPr>
            <a:r>
              <a:rPr lang="en-US" sz="1900">
                <a:latin typeface="Arial"/>
                <a:ea typeface="Arial"/>
                <a:cs typeface="Arial"/>
                <a:sym typeface="Arial"/>
              </a:rPr>
              <a:t>Orientation Week</a:t>
            </a:r>
            <a:endParaRPr sz="1900">
              <a:latin typeface="Arial"/>
              <a:ea typeface="Arial"/>
              <a:cs typeface="Arial"/>
              <a:sym typeface="Arial"/>
            </a:endParaRPr>
          </a:p>
          <a:p>
            <a:pPr indent="-349250" lvl="1" marL="914400" rtl="0" algn="l">
              <a:lnSpc>
                <a:spcPct val="100000"/>
              </a:lnSpc>
              <a:spcBef>
                <a:spcPts val="600"/>
              </a:spcBef>
              <a:spcAft>
                <a:spcPts val="0"/>
              </a:spcAft>
              <a:buSzPts val="1900"/>
              <a:buFont typeface="Arial"/>
              <a:buChar char="○"/>
            </a:pPr>
            <a:r>
              <a:rPr lang="en-US" sz="1900">
                <a:latin typeface="Arial"/>
                <a:ea typeface="Arial"/>
                <a:cs typeface="Arial"/>
                <a:sym typeface="Arial"/>
              </a:rPr>
              <a:t>Housing and dormitories</a:t>
            </a:r>
            <a:endParaRPr sz="1900">
              <a:latin typeface="Arial"/>
              <a:ea typeface="Arial"/>
              <a:cs typeface="Arial"/>
              <a:sym typeface="Arial"/>
            </a:endParaRPr>
          </a:p>
          <a:p>
            <a:pPr indent="-349250" lvl="1" marL="914400" rtl="0" algn="l">
              <a:lnSpc>
                <a:spcPct val="100000"/>
              </a:lnSpc>
              <a:spcBef>
                <a:spcPts val="600"/>
              </a:spcBef>
              <a:spcAft>
                <a:spcPts val="0"/>
              </a:spcAft>
              <a:buSzPts val="1900"/>
              <a:buFont typeface="Arial"/>
              <a:buChar char="○"/>
            </a:pPr>
            <a:r>
              <a:rPr lang="en-US" sz="1900">
                <a:latin typeface="Arial"/>
                <a:ea typeface="Arial"/>
                <a:cs typeface="Arial"/>
                <a:sym typeface="Arial"/>
              </a:rPr>
              <a:t>Academic calendar</a:t>
            </a:r>
            <a:endParaRPr sz="1900">
              <a:latin typeface="Arial"/>
              <a:ea typeface="Arial"/>
              <a:cs typeface="Arial"/>
              <a:sym typeface="Arial"/>
            </a:endParaRPr>
          </a:p>
          <a:p>
            <a:pPr indent="-349250" lvl="1" marL="914400" rtl="0" algn="l">
              <a:lnSpc>
                <a:spcPct val="100000"/>
              </a:lnSpc>
              <a:spcBef>
                <a:spcPts val="600"/>
              </a:spcBef>
              <a:spcAft>
                <a:spcPts val="0"/>
              </a:spcAft>
              <a:buSzPts val="1900"/>
              <a:buFont typeface="Arial"/>
              <a:buChar char="○"/>
            </a:pPr>
            <a:r>
              <a:rPr lang="en-US" sz="1900">
                <a:latin typeface="Arial"/>
                <a:ea typeface="Arial"/>
                <a:cs typeface="Arial"/>
                <a:sym typeface="Arial"/>
              </a:rPr>
              <a:t>MU systems for studies, housing, catering services</a:t>
            </a:r>
            <a:endParaRPr sz="1900">
              <a:latin typeface="Arial"/>
              <a:ea typeface="Arial"/>
              <a:cs typeface="Arial"/>
              <a:sym typeface="Arial"/>
            </a:endParaRPr>
          </a:p>
          <a:p>
            <a:pPr indent="-349250" lvl="1" marL="914400" rtl="0" algn="l">
              <a:lnSpc>
                <a:spcPct val="100000"/>
              </a:lnSpc>
              <a:spcBef>
                <a:spcPts val="600"/>
              </a:spcBef>
              <a:spcAft>
                <a:spcPts val="0"/>
              </a:spcAft>
              <a:buSzPts val="1900"/>
              <a:buFont typeface="Arial"/>
              <a:buChar char="○"/>
            </a:pPr>
            <a:r>
              <a:rPr lang="en-US" sz="1900">
                <a:latin typeface="Arial"/>
                <a:ea typeface="Arial"/>
                <a:cs typeface="Arial"/>
                <a:sym typeface="Arial"/>
              </a:rPr>
              <a:t>Information about Brno - maps, public transport, cost of living, etc. </a:t>
            </a:r>
            <a:endParaRPr sz="1900">
              <a:latin typeface="Arial"/>
              <a:ea typeface="Arial"/>
              <a:cs typeface="Arial"/>
              <a:sym typeface="Arial"/>
            </a:endParaRPr>
          </a:p>
          <a:p>
            <a:pPr indent="-349250" lvl="0" marL="457200" rtl="0" algn="l">
              <a:lnSpc>
                <a:spcPct val="100000"/>
              </a:lnSpc>
              <a:spcBef>
                <a:spcPts val="600"/>
              </a:spcBef>
              <a:spcAft>
                <a:spcPts val="0"/>
              </a:spcAft>
              <a:buSzPts val="1900"/>
              <a:buChar char="●"/>
            </a:pPr>
            <a:r>
              <a:rPr b="1" lang="en-US" sz="1900" u="sng">
                <a:solidFill>
                  <a:schemeClr val="hlink"/>
                </a:solidFill>
                <a:latin typeface="Arial"/>
                <a:ea typeface="Arial"/>
                <a:cs typeface="Arial"/>
                <a:sym typeface="Arial"/>
                <a:hlinkClick r:id="rId5"/>
              </a:rPr>
              <a:t>MU web page</a:t>
            </a:r>
            <a:endParaRPr b="1" sz="1900">
              <a:latin typeface="Arial"/>
              <a:ea typeface="Arial"/>
              <a:cs typeface="Arial"/>
              <a:sym typeface="Arial"/>
            </a:endParaRPr>
          </a:p>
          <a:p>
            <a:pPr indent="-349250" lvl="0" marL="457200" rtl="0" algn="l">
              <a:lnSpc>
                <a:spcPct val="100000"/>
              </a:lnSpc>
              <a:spcBef>
                <a:spcPts val="600"/>
              </a:spcBef>
              <a:spcAft>
                <a:spcPts val="600"/>
              </a:spcAft>
              <a:buSzPts val="1900"/>
              <a:buChar char="●"/>
            </a:pPr>
            <a:r>
              <a:rPr b="1" lang="en-US" sz="1900">
                <a:latin typeface="Arial"/>
                <a:ea typeface="Arial"/>
                <a:cs typeface="Arial"/>
                <a:sym typeface="Arial"/>
              </a:rPr>
              <a:t>English MU Instagram </a:t>
            </a:r>
            <a:r>
              <a:rPr lang="en-US" sz="1900">
                <a:latin typeface="Arial"/>
                <a:ea typeface="Arial"/>
                <a:cs typeface="Arial"/>
                <a:sym typeface="Arial"/>
              </a:rPr>
              <a:t>@masaryk_university</a:t>
            </a:r>
            <a:endParaRPr sz="1900">
              <a:latin typeface="Arial"/>
              <a:ea typeface="Arial"/>
              <a:cs typeface="Arial"/>
              <a:sym typeface="Arial"/>
            </a:endParaRPr>
          </a:p>
        </p:txBody>
      </p:sp>
      <p:pic>
        <p:nvPicPr>
          <p:cNvPr id="799" name="Google Shape;799;p29"/>
          <p:cNvPicPr preferRelativeResize="0"/>
          <p:nvPr/>
        </p:nvPicPr>
        <p:blipFill rotWithShape="1">
          <a:blip r:embed="rId6">
            <a:alphaModFix/>
          </a:blip>
          <a:srcRect b="0" l="0" r="0" t="0"/>
          <a:stretch/>
        </p:blipFill>
        <p:spPr>
          <a:xfrm>
            <a:off x="8948725" y="5666474"/>
            <a:ext cx="2405074" cy="613025"/>
          </a:xfrm>
          <a:prstGeom prst="rect">
            <a:avLst/>
          </a:prstGeom>
          <a:noFill/>
          <a:ln>
            <a:noFill/>
          </a:ln>
        </p:spPr>
      </p:pic>
      <p:pic>
        <p:nvPicPr>
          <p:cNvPr id="800" name="Google Shape;800;p29"/>
          <p:cNvPicPr preferRelativeResize="0"/>
          <p:nvPr/>
        </p:nvPicPr>
        <p:blipFill rotWithShape="1">
          <a:blip r:embed="rId7">
            <a:alphaModFix/>
          </a:blip>
          <a:srcRect b="0" l="0" r="0" t="0"/>
          <a:stretch/>
        </p:blipFill>
        <p:spPr>
          <a:xfrm>
            <a:off x="247651" y="5382675"/>
            <a:ext cx="1723950" cy="118061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04" name="Shape 804"/>
        <p:cNvGrpSpPr/>
        <p:nvPr/>
      </p:nvGrpSpPr>
      <p:grpSpPr>
        <a:xfrm>
          <a:off x="0" y="0"/>
          <a:ext cx="0" cy="0"/>
          <a:chOff x="0" y="0"/>
          <a:chExt cx="0" cy="0"/>
        </a:xfrm>
      </p:grpSpPr>
      <p:pic>
        <p:nvPicPr>
          <p:cNvPr id="805" name="Google Shape;805;p30"/>
          <p:cNvPicPr preferRelativeResize="0"/>
          <p:nvPr/>
        </p:nvPicPr>
        <p:blipFill rotWithShape="1">
          <a:blip r:embed="rId3">
            <a:alphaModFix/>
          </a:blip>
          <a:srcRect b="0" l="0" r="0" t="0"/>
          <a:stretch/>
        </p:blipFill>
        <p:spPr>
          <a:xfrm>
            <a:off x="219076" y="5548775"/>
            <a:ext cx="1723950" cy="1180616"/>
          </a:xfrm>
          <a:prstGeom prst="rect">
            <a:avLst/>
          </a:prstGeom>
          <a:noFill/>
          <a:ln>
            <a:noFill/>
          </a:ln>
        </p:spPr>
      </p:pic>
      <p:pic>
        <p:nvPicPr>
          <p:cNvPr id="806" name="Google Shape;806;p30"/>
          <p:cNvPicPr preferRelativeResize="0"/>
          <p:nvPr/>
        </p:nvPicPr>
        <p:blipFill rotWithShape="1">
          <a:blip r:embed="rId4">
            <a:alphaModFix/>
          </a:blip>
          <a:srcRect b="0" l="0" r="0" t="0"/>
          <a:stretch/>
        </p:blipFill>
        <p:spPr>
          <a:xfrm>
            <a:off x="2120696" y="2230200"/>
            <a:ext cx="2389525" cy="2397600"/>
          </a:xfrm>
          <a:prstGeom prst="rect">
            <a:avLst/>
          </a:prstGeom>
          <a:noFill/>
          <a:ln>
            <a:noFill/>
          </a:ln>
        </p:spPr>
      </p:pic>
      <p:sp>
        <p:nvSpPr>
          <p:cNvPr id="807" name="Google Shape;807;p30"/>
          <p:cNvSpPr txBox="1"/>
          <p:nvPr/>
        </p:nvSpPr>
        <p:spPr>
          <a:xfrm>
            <a:off x="5095175" y="3136500"/>
            <a:ext cx="5309100" cy="585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Arial"/>
                <a:ea typeface="Arial"/>
                <a:cs typeface="Arial"/>
                <a:sym typeface="Arial"/>
              </a:rPr>
              <a:t>University of Cagliari, Italy</a:t>
            </a:r>
            <a:endParaRPr b="0" i="0" sz="2600" u="none" cap="none" strike="noStrike">
              <a:solidFill>
                <a:srgbClr val="000000"/>
              </a:solidFill>
              <a:latin typeface="Arial"/>
              <a:ea typeface="Arial"/>
              <a:cs typeface="Arial"/>
              <a:sym typeface="Arial"/>
            </a:endParaRPr>
          </a:p>
        </p:txBody>
      </p:sp>
      <p:cxnSp>
        <p:nvCxnSpPr>
          <p:cNvPr id="808" name="Google Shape;808;p30"/>
          <p:cNvCxnSpPr/>
          <p:nvPr/>
        </p:nvCxnSpPr>
        <p:spPr>
          <a:xfrm flipH="1">
            <a:off x="4907775" y="1544600"/>
            <a:ext cx="12300" cy="3645300"/>
          </a:xfrm>
          <a:prstGeom prst="straightConnector1">
            <a:avLst/>
          </a:prstGeom>
          <a:noFill/>
          <a:ln cap="flat" cmpd="sng" w="9525">
            <a:solidFill>
              <a:schemeClr val="dk2"/>
            </a:solidFill>
            <a:prstDash val="solid"/>
            <a:round/>
            <a:headEnd len="sm" w="sm" type="none"/>
            <a:tailEnd len="sm" w="sm" type="none"/>
          </a:ln>
        </p:spPr>
      </p:cxn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sp>
        <p:nvSpPr>
          <p:cNvPr id="813" name="Google Shape;813;g30a210eed3a_1_0"/>
          <p:cNvSpPr txBox="1"/>
          <p:nvPr/>
        </p:nvSpPr>
        <p:spPr>
          <a:xfrm>
            <a:off x="384600" y="3144900"/>
            <a:ext cx="11499000" cy="30324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3400"/>
              <a:buFont typeface="Arial"/>
              <a:buNone/>
            </a:pPr>
            <a:r>
              <a:rPr b="1" i="0" lang="en-US" sz="3400" u="none" cap="small" strike="noStrike">
                <a:solidFill>
                  <a:srgbClr val="113273"/>
                </a:solidFill>
                <a:latin typeface="Arial"/>
                <a:ea typeface="Arial"/>
                <a:cs typeface="Arial"/>
                <a:sym typeface="Arial"/>
              </a:rPr>
              <a:t>THE UNIVERSITY</a:t>
            </a:r>
            <a:endParaRPr b="0" i="0" sz="2500" u="none" cap="none" strike="noStrike">
              <a:solidFill>
                <a:srgbClr val="113273"/>
              </a:solidFill>
              <a:highlight>
                <a:srgbClr val="FFFFFF"/>
              </a:highlight>
              <a:latin typeface="Arial"/>
              <a:ea typeface="Arial"/>
              <a:cs typeface="Arial"/>
              <a:sym typeface="Arial"/>
            </a:endParaRPr>
          </a:p>
          <a:p>
            <a:pPr indent="0" lvl="0" marL="0" marR="0" rtl="0" algn="just">
              <a:lnSpc>
                <a:spcPct val="115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Established in </a:t>
            </a:r>
            <a:r>
              <a:rPr b="1" i="0" lang="en-US" sz="1600" u="none" cap="none" strike="noStrike">
                <a:solidFill>
                  <a:schemeClr val="dk1"/>
                </a:solidFill>
                <a:latin typeface="Arial"/>
                <a:ea typeface="Arial"/>
                <a:cs typeface="Arial"/>
                <a:sym typeface="Arial"/>
              </a:rPr>
              <a:t>1620</a:t>
            </a:r>
            <a:r>
              <a:rPr b="0" i="0" lang="en-US" sz="1600" u="none" cap="none" strike="noStrike">
                <a:solidFill>
                  <a:schemeClr val="dk1"/>
                </a:solidFill>
                <a:latin typeface="Arial"/>
                <a:ea typeface="Arial"/>
                <a:cs typeface="Arial"/>
                <a:sym typeface="Arial"/>
              </a:rPr>
              <a:t> with campuses in </a:t>
            </a:r>
            <a:r>
              <a:rPr b="0" i="1" lang="en-US" sz="1600" u="none" cap="none" strike="noStrike">
                <a:solidFill>
                  <a:schemeClr val="dk1"/>
                </a:solidFill>
                <a:latin typeface="Arial"/>
                <a:ea typeface="Arial"/>
                <a:cs typeface="Arial"/>
                <a:sym typeface="Arial"/>
              </a:rPr>
              <a:t>Cagliari</a:t>
            </a:r>
            <a:r>
              <a:rPr b="0" i="0" lang="en-US" sz="1600" u="none" cap="none" strike="noStrike">
                <a:solidFill>
                  <a:schemeClr val="dk1"/>
                </a:solidFill>
                <a:latin typeface="Arial"/>
                <a:ea typeface="Arial"/>
                <a:cs typeface="Arial"/>
                <a:sym typeface="Arial"/>
              </a:rPr>
              <a:t>, </a:t>
            </a:r>
            <a:r>
              <a:rPr b="0" i="1" lang="en-US" sz="1600" u="none" cap="none" strike="noStrike">
                <a:solidFill>
                  <a:schemeClr val="dk1"/>
                </a:solidFill>
                <a:latin typeface="Arial"/>
                <a:ea typeface="Arial"/>
                <a:cs typeface="Arial"/>
                <a:sym typeface="Arial"/>
              </a:rPr>
              <a:t>Monserrato</a:t>
            </a:r>
            <a:r>
              <a:rPr b="0" i="0" lang="en-US" sz="1600" u="none" cap="none" strike="noStrike">
                <a:solidFill>
                  <a:schemeClr val="dk1"/>
                </a:solidFill>
                <a:latin typeface="Arial"/>
                <a:ea typeface="Arial"/>
                <a:cs typeface="Arial"/>
                <a:sym typeface="Arial"/>
              </a:rPr>
              <a:t> and </a:t>
            </a:r>
            <a:r>
              <a:rPr b="0" i="1" lang="en-US" sz="1600" u="none" cap="none" strike="noStrike">
                <a:solidFill>
                  <a:schemeClr val="dk1"/>
                </a:solidFill>
                <a:latin typeface="Arial"/>
                <a:ea typeface="Arial"/>
                <a:cs typeface="Arial"/>
                <a:sym typeface="Arial"/>
              </a:rPr>
              <a:t>Oristano</a:t>
            </a:r>
            <a:r>
              <a:rPr b="0" i="0" lang="en-US" sz="1600" u="none" cap="none" strike="noStrike">
                <a:solidFill>
                  <a:schemeClr val="dk1"/>
                </a:solidFill>
                <a:latin typeface="Arial"/>
                <a:ea typeface="Arial"/>
                <a:cs typeface="Arial"/>
                <a:sym typeface="Arial"/>
              </a:rPr>
              <a:t>. It’s a multidisciplinary University with 6 </a:t>
            </a:r>
            <a:r>
              <a:rPr b="1" i="0" lang="en-US" sz="1600" u="none" cap="none" strike="noStrike">
                <a:solidFill>
                  <a:schemeClr val="dk1"/>
                </a:solidFill>
                <a:latin typeface="Arial"/>
                <a:ea typeface="Arial"/>
                <a:cs typeface="Arial"/>
                <a:sym typeface="Arial"/>
              </a:rPr>
              <a:t>Faculties</a:t>
            </a:r>
            <a:r>
              <a:rPr b="0" i="0" lang="en-US" sz="1600" u="none" cap="none" strike="noStrike">
                <a:solidFill>
                  <a:schemeClr val="dk1"/>
                </a:solidFill>
                <a:latin typeface="Arial"/>
                <a:ea typeface="Arial"/>
                <a:cs typeface="Arial"/>
                <a:sym typeface="Arial"/>
              </a:rPr>
              <a:t>: </a:t>
            </a:r>
            <a:r>
              <a:rPr b="0" i="1" lang="en-US" sz="1600" u="none" cap="none" strike="noStrike">
                <a:solidFill>
                  <a:schemeClr val="dk1"/>
                </a:solidFill>
                <a:latin typeface="Arial"/>
                <a:ea typeface="Arial"/>
                <a:cs typeface="Arial"/>
                <a:sym typeface="Arial"/>
              </a:rPr>
              <a:t>Biology and Pharmacy, Engineering and Architecture, Medicine and Surgery, Sciences, Economics, Law and Political Sciences </a:t>
            </a:r>
            <a:r>
              <a:rPr b="0" i="0" lang="en-US" sz="1600" u="none" cap="none" strike="noStrike">
                <a:solidFill>
                  <a:schemeClr val="dk1"/>
                </a:solidFill>
                <a:latin typeface="Arial"/>
                <a:ea typeface="Arial"/>
                <a:cs typeface="Arial"/>
                <a:sym typeface="Arial"/>
              </a:rPr>
              <a:t>and</a:t>
            </a:r>
            <a:r>
              <a:rPr b="0" i="1" lang="en-US" sz="1600" u="none" cap="none" strike="noStrike">
                <a:solidFill>
                  <a:schemeClr val="dk1"/>
                </a:solidFill>
                <a:latin typeface="Arial"/>
                <a:ea typeface="Arial"/>
                <a:cs typeface="Arial"/>
                <a:sym typeface="Arial"/>
              </a:rPr>
              <a:t> Humanities</a:t>
            </a:r>
            <a:r>
              <a:rPr b="0" i="0" lang="en-US" sz="1600" u="none" cap="none" strike="noStrike">
                <a:solidFill>
                  <a:schemeClr val="dk1"/>
                </a:solidFill>
                <a:latin typeface="Arial"/>
                <a:ea typeface="Arial"/>
                <a:cs typeface="Arial"/>
                <a:sym typeface="Arial"/>
              </a:rPr>
              <a:t>. </a:t>
            </a:r>
            <a:r>
              <a:rPr lang="en-US" sz="1600">
                <a:solidFill>
                  <a:schemeClr val="dk1"/>
                </a:solidFill>
              </a:rPr>
              <a:t>The University of Cagliari also has a sports centre. There are 4 districts and 15 department libraries.</a:t>
            </a:r>
            <a:endParaRPr sz="1600">
              <a:solidFill>
                <a:schemeClr val="dk1"/>
              </a:solidFill>
            </a:endParaRPr>
          </a:p>
          <a:p>
            <a:pPr indent="0" lvl="0" marL="0" marR="0" rtl="0" algn="just">
              <a:lnSpc>
                <a:spcPct val="115000"/>
              </a:lnSpc>
              <a:spcBef>
                <a:spcPts val="0"/>
              </a:spcBef>
              <a:spcAft>
                <a:spcPts val="0"/>
              </a:spcAft>
              <a:buClr>
                <a:srgbClr val="000000"/>
              </a:buClr>
              <a:buSzPts val="1600"/>
              <a:buFont typeface="Arial"/>
              <a:buNone/>
            </a:pPr>
            <a:r>
              <a:rPr b="1" lang="en-US" sz="1600">
                <a:solidFill>
                  <a:schemeClr val="dk1"/>
                </a:solidFill>
              </a:rPr>
              <a:t>University numbers</a:t>
            </a:r>
            <a:r>
              <a:rPr lang="en-US" sz="1600">
                <a:solidFill>
                  <a:schemeClr val="dk1"/>
                </a:solidFill>
              </a:rPr>
              <a:t>:</a:t>
            </a:r>
            <a:endParaRPr sz="1600">
              <a:solidFill>
                <a:schemeClr val="dk1"/>
              </a:solidFill>
            </a:endParaRPr>
          </a:p>
          <a:p>
            <a:pPr indent="-330200" lvl="0" marL="457200" marR="0" rtl="0" algn="l">
              <a:lnSpc>
                <a:spcPct val="100000"/>
              </a:lnSpc>
              <a:spcBef>
                <a:spcPts val="0"/>
              </a:spcBef>
              <a:spcAft>
                <a:spcPts val="0"/>
              </a:spcAft>
              <a:buClr>
                <a:schemeClr val="dk1"/>
              </a:buClr>
              <a:buSzPts val="1600"/>
              <a:buFont typeface="Arial"/>
              <a:buChar char="●"/>
            </a:pPr>
            <a:r>
              <a:rPr b="1" lang="en-US" sz="1600">
                <a:solidFill>
                  <a:schemeClr val="dk1"/>
                </a:solidFill>
              </a:rPr>
              <a:t>25000</a:t>
            </a:r>
            <a:r>
              <a:rPr lang="en-US" sz="1600">
                <a:solidFill>
                  <a:schemeClr val="dk1"/>
                </a:solidFill>
              </a:rPr>
              <a:t>+ students and </a:t>
            </a:r>
            <a:r>
              <a:rPr b="1" lang="en-US" sz="1600">
                <a:solidFill>
                  <a:schemeClr val="dk1"/>
                </a:solidFill>
              </a:rPr>
              <a:t>1900</a:t>
            </a:r>
            <a:r>
              <a:rPr lang="en-US" sz="1600">
                <a:solidFill>
                  <a:schemeClr val="dk1"/>
                </a:solidFill>
              </a:rPr>
              <a:t>+ Teaching  and Administrative Staff</a:t>
            </a:r>
            <a:endParaRPr sz="1600">
              <a:solidFill>
                <a:schemeClr val="dk1"/>
              </a:solidFill>
            </a:endParaRPr>
          </a:p>
          <a:p>
            <a:pPr indent="-330200" lvl="0" marL="457200" marR="0" rtl="0" algn="l">
              <a:lnSpc>
                <a:spcPct val="100000"/>
              </a:lnSpc>
              <a:spcBef>
                <a:spcPts val="0"/>
              </a:spcBef>
              <a:spcAft>
                <a:spcPts val="0"/>
              </a:spcAft>
              <a:buClr>
                <a:schemeClr val="dk1"/>
              </a:buClr>
              <a:buSzPts val="1600"/>
              <a:buFont typeface="Arial"/>
              <a:buChar char="●"/>
            </a:pPr>
            <a:r>
              <a:rPr b="1" lang="en-US" sz="1600">
                <a:solidFill>
                  <a:schemeClr val="dk1"/>
                </a:solidFill>
              </a:rPr>
              <a:t>42</a:t>
            </a:r>
            <a:r>
              <a:rPr lang="en-US" sz="1600">
                <a:solidFill>
                  <a:schemeClr val="dk1"/>
                </a:solidFill>
              </a:rPr>
              <a:t> 1st cycle programmes (Bachelor), </a:t>
            </a:r>
            <a:r>
              <a:rPr b="1" lang="en-US" sz="1600">
                <a:solidFill>
                  <a:schemeClr val="dk1"/>
                </a:solidFill>
              </a:rPr>
              <a:t>38</a:t>
            </a:r>
            <a:r>
              <a:rPr lang="en-US" sz="1600">
                <a:solidFill>
                  <a:schemeClr val="dk1"/>
                </a:solidFill>
              </a:rPr>
              <a:t> 2nd cycle programmes (Master) and </a:t>
            </a:r>
            <a:r>
              <a:rPr b="1" lang="en-US" sz="1600">
                <a:solidFill>
                  <a:schemeClr val="dk1"/>
                </a:solidFill>
              </a:rPr>
              <a:t>6</a:t>
            </a:r>
            <a:r>
              <a:rPr lang="en-US" sz="1600">
                <a:solidFill>
                  <a:schemeClr val="dk1"/>
                </a:solidFill>
              </a:rPr>
              <a:t> Single cycle programmes </a:t>
            </a:r>
            <a:endParaRPr sz="1600">
              <a:solidFill>
                <a:schemeClr val="dk1"/>
              </a:solidFill>
            </a:endParaRPr>
          </a:p>
          <a:p>
            <a:pPr indent="-330200" lvl="0" marL="457200" marR="0" rtl="0" algn="l">
              <a:lnSpc>
                <a:spcPct val="90000"/>
              </a:lnSpc>
              <a:spcBef>
                <a:spcPts val="0"/>
              </a:spcBef>
              <a:spcAft>
                <a:spcPts val="0"/>
              </a:spcAft>
              <a:buClr>
                <a:schemeClr val="dk1"/>
              </a:buClr>
              <a:buSzPts val="1600"/>
              <a:buFont typeface="Arial"/>
              <a:buChar char="●"/>
            </a:pPr>
            <a:r>
              <a:rPr b="1" lang="en-US" sz="1600">
                <a:solidFill>
                  <a:schemeClr val="dk1"/>
                </a:solidFill>
              </a:rPr>
              <a:t>1200</a:t>
            </a:r>
            <a:r>
              <a:rPr lang="en-US" sz="1600">
                <a:solidFill>
                  <a:schemeClr val="dk1"/>
                </a:solidFill>
              </a:rPr>
              <a:t>+ Outgoing students and </a:t>
            </a:r>
            <a:r>
              <a:rPr b="1" lang="en-US" sz="1600">
                <a:solidFill>
                  <a:schemeClr val="dk1"/>
                </a:solidFill>
              </a:rPr>
              <a:t>400</a:t>
            </a:r>
            <a:r>
              <a:rPr lang="en-US" sz="1600">
                <a:solidFill>
                  <a:schemeClr val="dk1"/>
                </a:solidFill>
              </a:rPr>
              <a:t>+ Incoming students and 100+ courses taught in English</a:t>
            </a:r>
            <a:endParaRPr b="0" i="0" sz="1600" u="none" cap="none" strike="noStrike">
              <a:solidFill>
                <a:schemeClr val="dk1"/>
              </a:solidFill>
              <a:latin typeface="Arial"/>
              <a:ea typeface="Arial"/>
              <a:cs typeface="Arial"/>
              <a:sym typeface="Arial"/>
            </a:endParaRPr>
          </a:p>
          <a:p>
            <a:pPr indent="0" lvl="0" marL="0" marR="0" rtl="0" algn="l">
              <a:lnSpc>
                <a:spcPct val="90000"/>
              </a:lnSpc>
              <a:spcBef>
                <a:spcPts val="0"/>
              </a:spcBef>
              <a:spcAft>
                <a:spcPts val="0"/>
              </a:spcAft>
              <a:buClr>
                <a:srgbClr val="000000"/>
              </a:buClr>
              <a:buSzPts val="1400"/>
              <a:buFont typeface="Arial"/>
              <a:buNone/>
            </a:pPr>
            <a:r>
              <a:t/>
            </a:r>
            <a:endParaRPr b="0" i="0" sz="1400" u="none" cap="none" strike="noStrike">
              <a:solidFill>
                <a:schemeClr val="dk1"/>
              </a:solidFill>
              <a:highlight>
                <a:srgbClr val="FFFFFF"/>
              </a:highlight>
              <a:latin typeface="Arial"/>
              <a:ea typeface="Arial"/>
              <a:cs typeface="Arial"/>
              <a:sym typeface="Arial"/>
            </a:endParaRPr>
          </a:p>
        </p:txBody>
      </p:sp>
      <p:sp>
        <p:nvSpPr>
          <p:cNvPr id="814" name="Google Shape;814;g30a210eed3a_1_0"/>
          <p:cNvSpPr txBox="1"/>
          <p:nvPr/>
        </p:nvSpPr>
        <p:spPr>
          <a:xfrm>
            <a:off x="384600" y="1357800"/>
            <a:ext cx="11499000" cy="1939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400"/>
              <a:buFont typeface="Arial"/>
              <a:buNone/>
            </a:pPr>
            <a:r>
              <a:rPr b="1" i="0" lang="en-US" sz="3400" u="none" cap="small" strike="noStrike">
                <a:solidFill>
                  <a:srgbClr val="113273"/>
                </a:solidFill>
                <a:latin typeface="Arial"/>
                <a:ea typeface="Arial"/>
                <a:cs typeface="Arial"/>
                <a:sym typeface="Arial"/>
              </a:rPr>
              <a:t>THE</a:t>
            </a:r>
            <a:r>
              <a:rPr b="0" i="0" lang="en-US" sz="2500" u="none" cap="none" strike="noStrike">
                <a:solidFill>
                  <a:srgbClr val="113273"/>
                </a:solidFill>
                <a:highlight>
                  <a:srgbClr val="FFFFFF"/>
                </a:highlight>
                <a:latin typeface="Arial"/>
                <a:ea typeface="Arial"/>
                <a:cs typeface="Arial"/>
                <a:sym typeface="Arial"/>
              </a:rPr>
              <a:t> </a:t>
            </a:r>
            <a:r>
              <a:rPr b="1" i="0" lang="en-US" sz="3400" u="none" cap="small" strike="noStrike">
                <a:solidFill>
                  <a:srgbClr val="113273"/>
                </a:solidFill>
                <a:latin typeface="Arial"/>
                <a:ea typeface="Arial"/>
                <a:cs typeface="Arial"/>
                <a:sym typeface="Arial"/>
              </a:rPr>
              <a:t>CITY</a:t>
            </a:r>
            <a:endParaRPr b="0" i="0" sz="1500" u="none" cap="none" strike="noStrike">
              <a:solidFill>
                <a:srgbClr val="113273"/>
              </a:solidFill>
              <a:highlight>
                <a:srgbClr val="FFFFFF"/>
              </a:highlight>
              <a:latin typeface="Arial"/>
              <a:ea typeface="Arial"/>
              <a:cs typeface="Arial"/>
              <a:sym typeface="Arial"/>
            </a:endParaRPr>
          </a:p>
          <a:p>
            <a:pPr indent="0" lvl="0" marL="0" marR="0" rtl="0" algn="just">
              <a:lnSpc>
                <a:spcPct val="100000"/>
              </a:lnSpc>
              <a:spcBef>
                <a:spcPts val="0"/>
              </a:spcBef>
              <a:spcAft>
                <a:spcPts val="0"/>
              </a:spcAft>
              <a:buClr>
                <a:srgbClr val="000000"/>
              </a:buClr>
              <a:buSzPts val="1600"/>
              <a:buFont typeface="Arial"/>
              <a:buNone/>
            </a:pPr>
            <a:r>
              <a:rPr lang="en-US" sz="1600">
                <a:solidFill>
                  <a:schemeClr val="dk1"/>
                </a:solidFill>
              </a:rPr>
              <a:t>Cagliari is located on the southern coast of Sardinia. It is the political, administrative, economic and cultural centre of Sardinia with over 150,000 inhabitants. The city is the most populous urban centre of  the island. Overlooking the sea, Cagliari is an ancient city with many remarkable historic sites, surrounded by areas of exceptional environmental interest.</a:t>
            </a:r>
            <a:endParaRPr sz="1600">
              <a:solidFill>
                <a:schemeClr val="dk1"/>
              </a:solidFill>
            </a:endParaRPr>
          </a:p>
          <a:p>
            <a:pPr indent="0" lvl="0" marL="0" marR="0" rtl="0" algn="just">
              <a:lnSpc>
                <a:spcPct val="100000"/>
              </a:lnSpc>
              <a:spcBef>
                <a:spcPts val="0"/>
              </a:spcBef>
              <a:spcAft>
                <a:spcPts val="0"/>
              </a:spcAft>
              <a:buClr>
                <a:srgbClr val="000000"/>
              </a:buClr>
              <a:buSzPts val="1600"/>
              <a:buFont typeface="Arial"/>
              <a:buNone/>
            </a:pPr>
            <a:r>
              <a:rPr lang="en-US" sz="1600">
                <a:solidFill>
                  <a:schemeClr val="dk1"/>
                </a:solidFill>
              </a:rPr>
              <a:t>In Cagliari you will find a Mediterranean climate with mild weather that makes it a perfect place to live and visit all year round. Last but not least, food lovers will appreciate the traditional local dishes and renowned red and white wines. </a:t>
            </a:r>
            <a:endParaRPr b="0" i="0" sz="1500" u="none" cap="none" strike="noStrike">
              <a:solidFill>
                <a:srgbClr val="113743"/>
              </a:solidFill>
              <a:highlight>
                <a:srgbClr val="FFFFFF"/>
              </a:highlight>
              <a:latin typeface="Arial"/>
              <a:ea typeface="Arial"/>
              <a:cs typeface="Arial"/>
              <a:sym typeface="Arial"/>
            </a:endParaRPr>
          </a:p>
        </p:txBody>
      </p:sp>
      <p:pic>
        <p:nvPicPr>
          <p:cNvPr id="815" name="Google Shape;815;g30a210eed3a_1_0"/>
          <p:cNvPicPr preferRelativeResize="0"/>
          <p:nvPr/>
        </p:nvPicPr>
        <p:blipFill rotWithShape="1">
          <a:blip r:embed="rId3">
            <a:alphaModFix/>
          </a:blip>
          <a:srcRect b="0" l="25303" r="25505" t="0"/>
          <a:stretch/>
        </p:blipFill>
        <p:spPr>
          <a:xfrm>
            <a:off x="8020375" y="247200"/>
            <a:ext cx="3863223" cy="1355550"/>
          </a:xfrm>
          <a:prstGeom prst="rect">
            <a:avLst/>
          </a:prstGeom>
          <a:noFill/>
          <a:ln>
            <a:noFill/>
          </a:ln>
        </p:spPr>
      </p:pic>
      <p:pic>
        <p:nvPicPr>
          <p:cNvPr id="816" name="Google Shape;816;g30a210eed3a_1_0"/>
          <p:cNvPicPr preferRelativeResize="0"/>
          <p:nvPr/>
        </p:nvPicPr>
        <p:blipFill rotWithShape="1">
          <a:blip r:embed="rId4">
            <a:alphaModFix/>
          </a:blip>
          <a:srcRect b="0" l="17377" r="64658" t="0"/>
          <a:stretch/>
        </p:blipFill>
        <p:spPr>
          <a:xfrm>
            <a:off x="6160575" y="247200"/>
            <a:ext cx="1779727" cy="1355525"/>
          </a:xfrm>
          <a:prstGeom prst="rect">
            <a:avLst/>
          </a:prstGeom>
          <a:noFill/>
          <a:ln>
            <a:noFill/>
          </a:ln>
        </p:spPr>
      </p:pic>
      <p:sp>
        <p:nvSpPr>
          <p:cNvPr id="817" name="Google Shape;817;g30a210eed3a_1_0"/>
          <p:cNvSpPr txBox="1"/>
          <p:nvPr/>
        </p:nvSpPr>
        <p:spPr>
          <a:xfrm>
            <a:off x="1093225" y="6221250"/>
            <a:ext cx="7562400" cy="507900"/>
          </a:xfrm>
          <a:prstGeom prst="rect">
            <a:avLst/>
          </a:prstGeom>
          <a:noFill/>
          <a:ln>
            <a:noFill/>
          </a:ln>
        </p:spPr>
        <p:txBody>
          <a:bodyPr anchorCtr="0" anchor="t" bIns="91425" lIns="91425" spcFirstLastPara="1" rIns="91425" wrap="square" tIns="91425">
            <a:spAutoFit/>
          </a:bodyPr>
          <a:lstStyle/>
          <a:p>
            <a:pPr indent="0" lvl="0" marL="0" marR="0" rtl="0" algn="r">
              <a:lnSpc>
                <a:spcPct val="115000"/>
              </a:lnSpc>
              <a:spcBef>
                <a:spcPts val="0"/>
              </a:spcBef>
              <a:spcAft>
                <a:spcPts val="0"/>
              </a:spcAft>
              <a:buClr>
                <a:srgbClr val="000000"/>
              </a:buClr>
              <a:buSzPts val="2100"/>
              <a:buFont typeface="Arial"/>
              <a:buNone/>
            </a:pPr>
            <a:r>
              <a:rPr b="0" i="0" lang="en-US" sz="2100" u="none" cap="none" strike="noStrike">
                <a:solidFill>
                  <a:schemeClr val="dk1"/>
                </a:solidFill>
                <a:latin typeface="Calibri"/>
                <a:ea typeface="Calibri"/>
                <a:cs typeface="Calibri"/>
                <a:sym typeface="Calibri"/>
              </a:rPr>
              <a:t>www.unica.it | www.unica.it/internationalmobility</a:t>
            </a:r>
            <a:endParaRPr b="0" i="0" sz="2100" u="none" cap="none" strike="noStrike">
              <a:solidFill>
                <a:schemeClr val="dk1"/>
              </a:solidFill>
              <a:latin typeface="Calibri"/>
              <a:ea typeface="Calibri"/>
              <a:cs typeface="Calibri"/>
              <a:sym typeface="Calibri"/>
            </a:endParaRPr>
          </a:p>
        </p:txBody>
      </p:sp>
      <p:pic>
        <p:nvPicPr>
          <p:cNvPr id="818" name="Google Shape;818;g30a210eed3a_1_0"/>
          <p:cNvPicPr preferRelativeResize="0"/>
          <p:nvPr/>
        </p:nvPicPr>
        <p:blipFill rotWithShape="1">
          <a:blip r:embed="rId5">
            <a:alphaModFix/>
          </a:blip>
          <a:srcRect b="75914" l="0" r="44416" t="7881"/>
          <a:stretch/>
        </p:blipFill>
        <p:spPr>
          <a:xfrm>
            <a:off x="371471" y="6198150"/>
            <a:ext cx="2534478" cy="554101"/>
          </a:xfrm>
          <a:prstGeom prst="rect">
            <a:avLst/>
          </a:prstGeom>
          <a:noFill/>
          <a:ln>
            <a:noFill/>
          </a:ln>
        </p:spPr>
      </p:pic>
      <p:pic>
        <p:nvPicPr>
          <p:cNvPr id="819" name="Google Shape;819;g30a210eed3a_1_0"/>
          <p:cNvPicPr preferRelativeResize="0"/>
          <p:nvPr/>
        </p:nvPicPr>
        <p:blipFill rotWithShape="1">
          <a:blip r:embed="rId6">
            <a:alphaModFix/>
          </a:blip>
          <a:srcRect b="0" l="0" r="0" t="0"/>
          <a:stretch/>
        </p:blipFill>
        <p:spPr>
          <a:xfrm>
            <a:off x="371475" y="402100"/>
            <a:ext cx="5388726" cy="9244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23" name="Shape 823"/>
        <p:cNvGrpSpPr/>
        <p:nvPr/>
      </p:nvGrpSpPr>
      <p:grpSpPr>
        <a:xfrm>
          <a:off x="0" y="0"/>
          <a:ext cx="0" cy="0"/>
          <a:chOff x="0" y="0"/>
          <a:chExt cx="0" cy="0"/>
        </a:xfrm>
      </p:grpSpPr>
      <p:pic>
        <p:nvPicPr>
          <p:cNvPr id="824" name="Google Shape;824;p31"/>
          <p:cNvPicPr preferRelativeResize="0"/>
          <p:nvPr/>
        </p:nvPicPr>
        <p:blipFill rotWithShape="1">
          <a:blip r:embed="rId3">
            <a:alphaModFix/>
          </a:blip>
          <a:srcRect b="0" l="0" r="0" t="0"/>
          <a:stretch/>
        </p:blipFill>
        <p:spPr>
          <a:xfrm>
            <a:off x="219076" y="5548775"/>
            <a:ext cx="1723950" cy="1180616"/>
          </a:xfrm>
          <a:prstGeom prst="rect">
            <a:avLst/>
          </a:prstGeom>
          <a:noFill/>
          <a:ln>
            <a:noFill/>
          </a:ln>
        </p:spPr>
      </p:pic>
      <p:sp>
        <p:nvSpPr>
          <p:cNvPr id="825" name="Google Shape;825;p31"/>
          <p:cNvSpPr txBox="1"/>
          <p:nvPr/>
        </p:nvSpPr>
        <p:spPr>
          <a:xfrm>
            <a:off x="444850" y="210075"/>
            <a:ext cx="7117500" cy="1816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000"/>
              <a:buFont typeface="Arial"/>
              <a:buNone/>
            </a:pPr>
            <a:r>
              <a:t/>
            </a:r>
            <a:endParaRPr b="1" i="0" sz="2000" u="none" cap="none" strike="noStrike">
              <a:solidFill>
                <a:srgbClr val="99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000"/>
              <a:buFont typeface="Arial"/>
              <a:buNone/>
            </a:pPr>
            <a:r>
              <a:t/>
            </a:r>
            <a:endParaRPr b="1" i="0" sz="2000" u="none" cap="none" strike="noStrike">
              <a:solidFill>
                <a:srgbClr val="99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000"/>
              <a:buFont typeface="Arial"/>
              <a:buNone/>
            </a:pPr>
            <a:r>
              <a:t/>
            </a:r>
            <a:endParaRPr b="1" i="0" sz="2000" u="none" cap="none" strike="noStrike">
              <a:solidFill>
                <a:srgbClr val="990000"/>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100"/>
              <a:buFont typeface="Arial"/>
              <a:buNone/>
            </a:pPr>
            <a:r>
              <a:t/>
            </a:r>
            <a:endParaRPr b="1" i="0" sz="2000" u="none" cap="none" strike="noStrike">
              <a:solidFill>
                <a:srgbClr val="99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 name="Google Shape;826;p31"/>
          <p:cNvSpPr txBox="1"/>
          <p:nvPr/>
        </p:nvSpPr>
        <p:spPr>
          <a:xfrm>
            <a:off x="444850" y="321275"/>
            <a:ext cx="11096400" cy="437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400"/>
              <a:buFont typeface="Arial"/>
              <a:buNone/>
            </a:pPr>
            <a:r>
              <a:rPr b="1" i="0" lang="en-US" sz="3400" u="none" cap="small" strike="noStrike">
                <a:solidFill>
                  <a:srgbClr val="F96E99"/>
                </a:solidFill>
                <a:latin typeface="Arial"/>
                <a:ea typeface="Arial"/>
                <a:cs typeface="Arial"/>
                <a:sym typeface="Arial"/>
              </a:rPr>
              <a:t>THE</a:t>
            </a:r>
            <a:r>
              <a:rPr b="0" i="0" lang="en-US" sz="2500" u="none" cap="none" strike="noStrike">
                <a:solidFill>
                  <a:srgbClr val="113743"/>
                </a:solidFill>
                <a:highlight>
                  <a:srgbClr val="FFFFFF"/>
                </a:highlight>
                <a:latin typeface="Arial"/>
                <a:ea typeface="Arial"/>
                <a:cs typeface="Arial"/>
                <a:sym typeface="Arial"/>
              </a:rPr>
              <a:t> </a:t>
            </a:r>
            <a:r>
              <a:rPr b="1" i="0" lang="en-US" sz="3400" u="none" cap="small" strike="noStrike">
                <a:solidFill>
                  <a:srgbClr val="F96E99"/>
                </a:solidFill>
                <a:latin typeface="Arial"/>
                <a:ea typeface="Arial"/>
                <a:cs typeface="Arial"/>
                <a:sym typeface="Arial"/>
              </a:rPr>
              <a:t>CITY</a:t>
            </a:r>
            <a:endParaRPr b="0" i="0" sz="1500" u="none" cap="none" strike="noStrike">
              <a:solidFill>
                <a:srgbClr val="113743"/>
              </a:solidFill>
              <a:highlight>
                <a:srgbClr val="FFFFFF"/>
              </a:highlight>
              <a:latin typeface="Arial"/>
              <a:ea typeface="Arial"/>
              <a:cs typeface="Arial"/>
              <a:sym typeface="Arial"/>
            </a:endParaRPr>
          </a:p>
          <a:p>
            <a:pPr indent="0" lvl="0" marL="0" marR="0" rtl="0" algn="just">
              <a:lnSpc>
                <a:spcPct val="100000"/>
              </a:lnSpc>
              <a:spcBef>
                <a:spcPts val="0"/>
              </a:spcBef>
              <a:spcAft>
                <a:spcPts val="0"/>
              </a:spcAft>
              <a:buClr>
                <a:srgbClr val="000000"/>
              </a:buClr>
              <a:buSzPts val="1600"/>
              <a:buFont typeface="Arial"/>
              <a:buNone/>
            </a:pPr>
            <a:r>
              <a:rPr b="0" i="0" lang="en-US" sz="1600" u="none" cap="none" strike="noStrike">
                <a:solidFill>
                  <a:srgbClr val="113743"/>
                </a:solidFill>
                <a:highlight>
                  <a:srgbClr val="FFFFFF"/>
                </a:highlight>
                <a:latin typeface="Arial"/>
                <a:ea typeface="Arial"/>
                <a:cs typeface="Arial"/>
                <a:sym typeface="Arial"/>
              </a:rPr>
              <a:t>Cagliari is located on the southern coast of Sardinia. It is the </a:t>
            </a:r>
            <a:r>
              <a:rPr b="1" i="0" lang="en-US" sz="1600" u="none" cap="none" strike="noStrike">
                <a:solidFill>
                  <a:srgbClr val="113743"/>
                </a:solidFill>
                <a:highlight>
                  <a:srgbClr val="FFFFFF"/>
                </a:highlight>
                <a:latin typeface="Arial"/>
                <a:ea typeface="Arial"/>
                <a:cs typeface="Arial"/>
                <a:sym typeface="Arial"/>
              </a:rPr>
              <a:t>political</a:t>
            </a:r>
            <a:r>
              <a:rPr b="0" i="0" lang="en-US" sz="1600" u="none" cap="none" strike="noStrike">
                <a:solidFill>
                  <a:srgbClr val="113743"/>
                </a:solidFill>
                <a:highlight>
                  <a:srgbClr val="FFFFFF"/>
                </a:highlight>
                <a:latin typeface="Arial"/>
                <a:ea typeface="Arial"/>
                <a:cs typeface="Arial"/>
                <a:sym typeface="Arial"/>
              </a:rPr>
              <a:t>, </a:t>
            </a:r>
            <a:r>
              <a:rPr b="1" i="0" lang="en-US" sz="1600" u="none" cap="none" strike="noStrike">
                <a:solidFill>
                  <a:srgbClr val="113743"/>
                </a:solidFill>
                <a:highlight>
                  <a:srgbClr val="FFFFFF"/>
                </a:highlight>
                <a:latin typeface="Arial"/>
                <a:ea typeface="Arial"/>
                <a:cs typeface="Arial"/>
                <a:sym typeface="Arial"/>
              </a:rPr>
              <a:t>administrative</a:t>
            </a:r>
            <a:r>
              <a:rPr b="0" i="0" lang="en-US" sz="1600" u="none" cap="none" strike="noStrike">
                <a:solidFill>
                  <a:srgbClr val="113743"/>
                </a:solidFill>
                <a:highlight>
                  <a:srgbClr val="FFFFFF"/>
                </a:highlight>
                <a:latin typeface="Arial"/>
                <a:ea typeface="Arial"/>
                <a:cs typeface="Arial"/>
                <a:sym typeface="Arial"/>
              </a:rPr>
              <a:t>, </a:t>
            </a:r>
            <a:r>
              <a:rPr b="1" i="0" lang="en-US" sz="1600" u="none" cap="none" strike="noStrike">
                <a:solidFill>
                  <a:srgbClr val="113743"/>
                </a:solidFill>
                <a:highlight>
                  <a:srgbClr val="FFFFFF"/>
                </a:highlight>
                <a:latin typeface="Arial"/>
                <a:ea typeface="Arial"/>
                <a:cs typeface="Arial"/>
                <a:sym typeface="Arial"/>
              </a:rPr>
              <a:t>economic</a:t>
            </a:r>
            <a:r>
              <a:rPr b="0" i="0" lang="en-US" sz="1600" u="none" cap="none" strike="noStrike">
                <a:solidFill>
                  <a:srgbClr val="113743"/>
                </a:solidFill>
                <a:highlight>
                  <a:srgbClr val="FFFFFF"/>
                </a:highlight>
                <a:latin typeface="Arial"/>
                <a:ea typeface="Arial"/>
                <a:cs typeface="Arial"/>
                <a:sym typeface="Arial"/>
              </a:rPr>
              <a:t> and </a:t>
            </a:r>
            <a:r>
              <a:rPr b="1" i="0" lang="en-US" sz="1600" u="none" cap="none" strike="noStrike">
                <a:solidFill>
                  <a:srgbClr val="113743"/>
                </a:solidFill>
                <a:highlight>
                  <a:srgbClr val="FFFFFF"/>
                </a:highlight>
                <a:latin typeface="Arial"/>
                <a:ea typeface="Arial"/>
                <a:cs typeface="Arial"/>
                <a:sym typeface="Arial"/>
              </a:rPr>
              <a:t>cultural</a:t>
            </a:r>
            <a:r>
              <a:rPr b="0" i="0" lang="en-US" sz="1600" u="none" cap="none" strike="noStrike">
                <a:solidFill>
                  <a:srgbClr val="113743"/>
                </a:solidFill>
                <a:highlight>
                  <a:srgbClr val="FFFFFF"/>
                </a:highlight>
                <a:latin typeface="Arial"/>
                <a:ea typeface="Arial"/>
                <a:cs typeface="Arial"/>
                <a:sym typeface="Arial"/>
              </a:rPr>
              <a:t> centre of Sardinia with over 150,000 inhabitants. The city is the most populous urban centre of  the island. Overlooking the sea, Cagliari recently ranked ninth among Italian cities with the best quality of life. Cagliari has been also nominated as </a:t>
            </a:r>
            <a:r>
              <a:rPr b="1" i="0" lang="en-US" sz="1600" u="none" cap="none" strike="noStrike">
                <a:solidFill>
                  <a:srgbClr val="113743"/>
                </a:solidFill>
                <a:highlight>
                  <a:srgbClr val="FFFFFF"/>
                </a:highlight>
                <a:latin typeface="Arial"/>
                <a:ea typeface="Arial"/>
                <a:cs typeface="Arial"/>
                <a:sym typeface="Arial"/>
              </a:rPr>
              <a:t>Best European City</a:t>
            </a:r>
            <a:r>
              <a:rPr b="0" i="0" lang="en-US" sz="1600" u="none" cap="none" strike="noStrike">
                <a:solidFill>
                  <a:srgbClr val="113743"/>
                </a:solidFill>
                <a:highlight>
                  <a:srgbClr val="FFFFFF"/>
                </a:highlight>
                <a:latin typeface="Arial"/>
                <a:ea typeface="Arial"/>
                <a:cs typeface="Arial"/>
                <a:sym typeface="Arial"/>
              </a:rPr>
              <a:t> of Sport 2017, mostly for the open-air sport opportunities it offers, apart from the classical ones.</a:t>
            </a:r>
            <a:endParaRPr b="0" i="0" sz="1600" u="none" cap="none" strike="noStrike">
              <a:solidFill>
                <a:srgbClr val="113743"/>
              </a:solidFill>
              <a:highlight>
                <a:srgbClr val="FFFFFF"/>
              </a:highlight>
              <a:latin typeface="Arial"/>
              <a:ea typeface="Arial"/>
              <a:cs typeface="Arial"/>
              <a:sym typeface="Arial"/>
            </a:endParaRPr>
          </a:p>
          <a:p>
            <a:pPr indent="0" lvl="0" marL="0" marR="0" rtl="0" algn="just">
              <a:lnSpc>
                <a:spcPct val="100000"/>
              </a:lnSpc>
              <a:spcBef>
                <a:spcPts val="0"/>
              </a:spcBef>
              <a:spcAft>
                <a:spcPts val="0"/>
              </a:spcAft>
              <a:buClr>
                <a:srgbClr val="000000"/>
              </a:buClr>
              <a:buSzPts val="1600"/>
              <a:buFont typeface="Arial"/>
              <a:buNone/>
            </a:pPr>
            <a:r>
              <a:rPr b="0" i="0" lang="en-US" sz="1600" u="none" cap="none" strike="noStrike">
                <a:solidFill>
                  <a:srgbClr val="113743"/>
                </a:solidFill>
                <a:highlight>
                  <a:srgbClr val="FFFFFF"/>
                </a:highlight>
                <a:latin typeface="Arial"/>
                <a:ea typeface="Arial"/>
                <a:cs typeface="Arial"/>
                <a:sym typeface="Arial"/>
              </a:rPr>
              <a:t>It is an ancient city with many remarkable historic sites, surrounded by areas of exceptional environmental interest including </a:t>
            </a:r>
            <a:r>
              <a:rPr b="1" i="0" lang="en-US" sz="1600" u="none" cap="none" strike="noStrike">
                <a:solidFill>
                  <a:srgbClr val="113743"/>
                </a:solidFill>
                <a:highlight>
                  <a:srgbClr val="FFFFFF"/>
                </a:highlight>
                <a:latin typeface="Arial"/>
                <a:ea typeface="Arial"/>
                <a:cs typeface="Arial"/>
                <a:sym typeface="Arial"/>
              </a:rPr>
              <a:t>Poetto beach</a:t>
            </a:r>
            <a:r>
              <a:rPr b="0" i="0" lang="en-US" sz="1600" u="none" cap="none" strike="noStrike">
                <a:solidFill>
                  <a:srgbClr val="113743"/>
                </a:solidFill>
                <a:highlight>
                  <a:srgbClr val="FFFFFF"/>
                </a:highlight>
                <a:latin typeface="Arial"/>
                <a:ea typeface="Arial"/>
                <a:cs typeface="Arial"/>
                <a:sym typeface="Arial"/>
              </a:rPr>
              <a:t>, </a:t>
            </a:r>
            <a:r>
              <a:rPr b="1" i="0" lang="en-US" sz="1600" u="none" cap="none" strike="noStrike">
                <a:solidFill>
                  <a:srgbClr val="113743"/>
                </a:solidFill>
                <a:highlight>
                  <a:srgbClr val="FFFFFF"/>
                </a:highlight>
                <a:latin typeface="Arial"/>
                <a:ea typeface="Arial"/>
                <a:cs typeface="Arial"/>
                <a:sym typeface="Arial"/>
              </a:rPr>
              <a:t>Molentargius Park</a:t>
            </a:r>
            <a:r>
              <a:rPr b="0" i="0" lang="en-US" sz="1600" u="none" cap="none" strike="noStrike">
                <a:solidFill>
                  <a:srgbClr val="113743"/>
                </a:solidFill>
                <a:highlight>
                  <a:srgbClr val="FFFFFF"/>
                </a:highlight>
                <a:latin typeface="Arial"/>
                <a:ea typeface="Arial"/>
                <a:cs typeface="Arial"/>
                <a:sym typeface="Arial"/>
              </a:rPr>
              <a:t> and </a:t>
            </a:r>
            <a:r>
              <a:rPr b="1" i="0" lang="en-US" sz="1600" u="none" cap="none" strike="noStrike">
                <a:solidFill>
                  <a:srgbClr val="113743"/>
                </a:solidFill>
                <a:highlight>
                  <a:srgbClr val="FFFFFF"/>
                </a:highlight>
                <a:latin typeface="Arial"/>
                <a:ea typeface="Arial"/>
                <a:cs typeface="Arial"/>
                <a:sym typeface="Arial"/>
              </a:rPr>
              <a:t>Santa Gilla Lagoon </a:t>
            </a:r>
            <a:r>
              <a:rPr b="0" i="0" lang="en-US" sz="1600" u="none" cap="none" strike="noStrike">
                <a:solidFill>
                  <a:srgbClr val="113743"/>
                </a:solidFill>
                <a:highlight>
                  <a:srgbClr val="FFFFFF"/>
                </a:highlight>
                <a:latin typeface="Arial"/>
                <a:ea typeface="Arial"/>
                <a:cs typeface="Arial"/>
                <a:sym typeface="Arial"/>
              </a:rPr>
              <a:t>home to the beautiful pink flamingo.</a:t>
            </a:r>
            <a:endParaRPr b="0" i="0" sz="1600" u="none" cap="none" strike="noStrike">
              <a:solidFill>
                <a:srgbClr val="113743"/>
              </a:solidFill>
              <a:highlight>
                <a:srgbClr val="FFFFFF"/>
              </a:highlight>
              <a:latin typeface="Arial"/>
              <a:ea typeface="Arial"/>
              <a:cs typeface="Arial"/>
              <a:sym typeface="Arial"/>
            </a:endParaRPr>
          </a:p>
          <a:p>
            <a:pPr indent="0" lvl="0" marL="0" marR="0" rtl="0" algn="just">
              <a:lnSpc>
                <a:spcPct val="100000"/>
              </a:lnSpc>
              <a:spcBef>
                <a:spcPts val="0"/>
              </a:spcBef>
              <a:spcAft>
                <a:spcPts val="0"/>
              </a:spcAft>
              <a:buClr>
                <a:srgbClr val="000000"/>
              </a:buClr>
              <a:buSzPts val="1600"/>
              <a:buFont typeface="Arial"/>
              <a:buNone/>
            </a:pPr>
            <a:r>
              <a:t/>
            </a:r>
            <a:endParaRPr b="0" i="0" sz="1600" u="none" cap="none" strike="noStrike">
              <a:solidFill>
                <a:srgbClr val="113743"/>
              </a:solidFill>
              <a:highlight>
                <a:srgbClr val="FFFFFF"/>
              </a:highlight>
              <a:latin typeface="Arial"/>
              <a:ea typeface="Arial"/>
              <a:cs typeface="Arial"/>
              <a:sym typeface="Arial"/>
            </a:endParaRPr>
          </a:p>
          <a:p>
            <a:pPr indent="0" lvl="0" marL="0" marR="0" rtl="0" algn="just">
              <a:lnSpc>
                <a:spcPct val="100000"/>
              </a:lnSpc>
              <a:spcBef>
                <a:spcPts val="0"/>
              </a:spcBef>
              <a:spcAft>
                <a:spcPts val="0"/>
              </a:spcAft>
              <a:buClr>
                <a:srgbClr val="000000"/>
              </a:buClr>
              <a:buSzPts val="1600"/>
              <a:buFont typeface="Arial"/>
              <a:buNone/>
            </a:pPr>
            <a:r>
              <a:rPr b="0" i="0" lang="en-US" sz="1600" u="none" cap="none" strike="noStrike">
                <a:solidFill>
                  <a:srgbClr val="113743"/>
                </a:solidFill>
                <a:highlight>
                  <a:srgbClr val="FFFFFF"/>
                </a:highlight>
                <a:latin typeface="Arial"/>
                <a:ea typeface="Arial"/>
                <a:cs typeface="Arial"/>
                <a:sym typeface="Arial"/>
              </a:rPr>
              <a:t>In Cagliari you will find a </a:t>
            </a:r>
            <a:r>
              <a:rPr b="1" i="0" lang="en-US" sz="1600" u="none" cap="none" strike="noStrike">
                <a:solidFill>
                  <a:srgbClr val="113743"/>
                </a:solidFill>
                <a:highlight>
                  <a:srgbClr val="FFFFFF"/>
                </a:highlight>
                <a:latin typeface="Arial"/>
                <a:ea typeface="Arial"/>
                <a:cs typeface="Arial"/>
                <a:sym typeface="Arial"/>
              </a:rPr>
              <a:t>Mediterranean climate</a:t>
            </a:r>
            <a:r>
              <a:rPr b="0" i="0" lang="en-US" sz="1600" u="none" cap="none" strike="noStrike">
                <a:solidFill>
                  <a:srgbClr val="113743"/>
                </a:solidFill>
                <a:highlight>
                  <a:srgbClr val="FFFFFF"/>
                </a:highlight>
                <a:latin typeface="Arial"/>
                <a:ea typeface="Arial"/>
                <a:cs typeface="Arial"/>
                <a:sym typeface="Arial"/>
              </a:rPr>
              <a:t> with mild weather that makes it a perfect place to live and visit all year round.</a:t>
            </a:r>
            <a:endParaRPr b="0" i="0" sz="1600" u="none" cap="none" strike="noStrike">
              <a:solidFill>
                <a:srgbClr val="113743"/>
              </a:solidFill>
              <a:highlight>
                <a:srgbClr val="FFFFFF"/>
              </a:highlight>
              <a:latin typeface="Arial"/>
              <a:ea typeface="Arial"/>
              <a:cs typeface="Arial"/>
              <a:sym typeface="Arial"/>
            </a:endParaRPr>
          </a:p>
          <a:p>
            <a:pPr indent="0" lvl="0" marL="0" marR="0" rtl="0" algn="just">
              <a:lnSpc>
                <a:spcPct val="100000"/>
              </a:lnSpc>
              <a:spcBef>
                <a:spcPts val="0"/>
              </a:spcBef>
              <a:spcAft>
                <a:spcPts val="0"/>
              </a:spcAft>
              <a:buClr>
                <a:srgbClr val="000000"/>
              </a:buClr>
              <a:buSzPts val="1600"/>
              <a:buFont typeface="Arial"/>
              <a:buNone/>
            </a:pPr>
            <a:r>
              <a:t/>
            </a:r>
            <a:endParaRPr b="0" i="0" sz="1600" u="none" cap="none" strike="noStrike">
              <a:solidFill>
                <a:srgbClr val="113743"/>
              </a:solidFill>
              <a:highlight>
                <a:srgbClr val="FFFFFF"/>
              </a:highlight>
              <a:latin typeface="Arial"/>
              <a:ea typeface="Arial"/>
              <a:cs typeface="Arial"/>
              <a:sym typeface="Arial"/>
            </a:endParaRPr>
          </a:p>
          <a:p>
            <a:pPr indent="0" lvl="0" marL="0" marR="0" rtl="0" algn="just">
              <a:lnSpc>
                <a:spcPct val="100000"/>
              </a:lnSpc>
              <a:spcBef>
                <a:spcPts val="0"/>
              </a:spcBef>
              <a:spcAft>
                <a:spcPts val="0"/>
              </a:spcAft>
              <a:buClr>
                <a:srgbClr val="000000"/>
              </a:buClr>
              <a:buSzPts val="1600"/>
              <a:buFont typeface="Arial"/>
              <a:buNone/>
            </a:pPr>
            <a:r>
              <a:rPr b="0" i="0" lang="en-US" sz="1600" u="none" cap="none" strike="noStrike">
                <a:solidFill>
                  <a:srgbClr val="113743"/>
                </a:solidFill>
                <a:highlight>
                  <a:srgbClr val="FFFFFF"/>
                </a:highlight>
                <a:latin typeface="Arial"/>
                <a:ea typeface="Arial"/>
                <a:cs typeface="Arial"/>
                <a:sym typeface="Arial"/>
              </a:rPr>
              <a:t>Cagliari is also home to ancient traditions, most notably the feast of Sant’Efisio that takes place in Cagliari on the first day of May since 1657, a celebration where faith meets Sardinian culture.</a:t>
            </a:r>
            <a:endParaRPr b="0" i="0" sz="1600" u="none" cap="none" strike="noStrike">
              <a:solidFill>
                <a:srgbClr val="113743"/>
              </a:solidFill>
              <a:highlight>
                <a:srgbClr val="FFFFFF"/>
              </a:highlight>
              <a:latin typeface="Arial"/>
              <a:ea typeface="Arial"/>
              <a:cs typeface="Arial"/>
              <a:sym typeface="Arial"/>
            </a:endParaRPr>
          </a:p>
          <a:p>
            <a:pPr indent="0" lvl="0" marL="0" marR="0" rtl="0" algn="just">
              <a:lnSpc>
                <a:spcPct val="100000"/>
              </a:lnSpc>
              <a:spcBef>
                <a:spcPts val="0"/>
              </a:spcBef>
              <a:spcAft>
                <a:spcPts val="0"/>
              </a:spcAft>
              <a:buClr>
                <a:srgbClr val="000000"/>
              </a:buClr>
              <a:buSzPts val="1600"/>
              <a:buFont typeface="Arial"/>
              <a:buNone/>
            </a:pPr>
            <a:r>
              <a:rPr b="0" i="0" lang="en-US" sz="1600" u="none" cap="none" strike="noStrike">
                <a:solidFill>
                  <a:srgbClr val="113743"/>
                </a:solidFill>
                <a:highlight>
                  <a:srgbClr val="FFFFFF"/>
                </a:highlight>
                <a:latin typeface="Arial"/>
                <a:ea typeface="Arial"/>
                <a:cs typeface="Arial"/>
                <a:sym typeface="Arial"/>
              </a:rPr>
              <a:t>Last but not least, food lovers will appreciate the traditional </a:t>
            </a:r>
            <a:r>
              <a:rPr b="1" i="0" lang="en-US" sz="1600" u="none" cap="none" strike="noStrike">
                <a:solidFill>
                  <a:srgbClr val="113743"/>
                </a:solidFill>
                <a:highlight>
                  <a:srgbClr val="FFFFFF"/>
                </a:highlight>
                <a:latin typeface="Arial"/>
                <a:ea typeface="Arial"/>
                <a:cs typeface="Arial"/>
                <a:sym typeface="Arial"/>
              </a:rPr>
              <a:t>local dishes</a:t>
            </a:r>
            <a:r>
              <a:rPr b="0" i="0" lang="en-US" sz="1600" u="none" cap="none" strike="noStrike">
                <a:solidFill>
                  <a:srgbClr val="113743"/>
                </a:solidFill>
                <a:highlight>
                  <a:srgbClr val="FFFFFF"/>
                </a:highlight>
                <a:latin typeface="Arial"/>
                <a:ea typeface="Arial"/>
                <a:cs typeface="Arial"/>
                <a:sym typeface="Arial"/>
              </a:rPr>
              <a:t> and renowned red and white </a:t>
            </a:r>
            <a:r>
              <a:rPr b="1" i="0" lang="en-US" sz="1600" u="none" cap="none" strike="noStrike">
                <a:solidFill>
                  <a:srgbClr val="113743"/>
                </a:solidFill>
                <a:highlight>
                  <a:srgbClr val="FFFFFF"/>
                </a:highlight>
                <a:latin typeface="Arial"/>
                <a:ea typeface="Arial"/>
                <a:cs typeface="Arial"/>
                <a:sym typeface="Arial"/>
              </a:rPr>
              <a:t>wines</a:t>
            </a:r>
            <a:r>
              <a:rPr b="0" i="0" lang="en-US" sz="1600" u="none" cap="none" strike="noStrike">
                <a:solidFill>
                  <a:srgbClr val="113743"/>
                </a:solidFill>
                <a:highlight>
                  <a:srgbClr val="FFFFFF"/>
                </a:highlight>
                <a:latin typeface="Arial"/>
                <a:ea typeface="Arial"/>
                <a:cs typeface="Arial"/>
                <a:sym typeface="Arial"/>
              </a:rPr>
              <a:t>. </a:t>
            </a:r>
            <a:endParaRPr b="0" i="0" sz="1600" u="none" cap="none" strike="noStrike">
              <a:solidFill>
                <a:srgbClr val="113743"/>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rgbClr val="113743"/>
                </a:solidFill>
                <a:highlight>
                  <a:srgbClr val="FFFFFF"/>
                </a:highlight>
                <a:latin typeface="Arial"/>
                <a:ea typeface="Arial"/>
                <a:cs typeface="Arial"/>
                <a:sym typeface="Arial"/>
              </a:rPr>
              <a:t> </a:t>
            </a:r>
            <a:endParaRPr b="0" i="0" sz="1500" u="none" cap="none" strike="noStrike">
              <a:solidFill>
                <a:srgbClr val="113743"/>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113743"/>
              </a:solidFill>
              <a:highlight>
                <a:srgbClr val="FFFFFF"/>
              </a:highlight>
              <a:latin typeface="Arial"/>
              <a:ea typeface="Arial"/>
              <a:cs typeface="Arial"/>
              <a:sym typeface="Arial"/>
            </a:endParaRPr>
          </a:p>
        </p:txBody>
      </p:sp>
      <p:pic>
        <p:nvPicPr>
          <p:cNvPr id="827" name="Google Shape;827;p31"/>
          <p:cNvPicPr preferRelativeResize="0"/>
          <p:nvPr/>
        </p:nvPicPr>
        <p:blipFill rotWithShape="1">
          <a:blip r:embed="rId4">
            <a:alphaModFix/>
          </a:blip>
          <a:srcRect b="11250" l="0" r="0" t="0"/>
          <a:stretch/>
        </p:blipFill>
        <p:spPr>
          <a:xfrm>
            <a:off x="4751050" y="4285450"/>
            <a:ext cx="6790199" cy="1180625"/>
          </a:xfrm>
          <a:prstGeom prst="rect">
            <a:avLst/>
          </a:prstGeom>
          <a:noFill/>
          <a:ln>
            <a:noFill/>
          </a:ln>
        </p:spPr>
      </p:pic>
      <p:sp>
        <p:nvSpPr>
          <p:cNvPr id="828" name="Google Shape;828;p31"/>
          <p:cNvSpPr txBox="1"/>
          <p:nvPr/>
        </p:nvSpPr>
        <p:spPr>
          <a:xfrm>
            <a:off x="1498675" y="5885125"/>
            <a:ext cx="7562400" cy="507900"/>
          </a:xfrm>
          <a:prstGeom prst="rect">
            <a:avLst/>
          </a:prstGeom>
          <a:noFill/>
          <a:ln>
            <a:noFill/>
          </a:ln>
        </p:spPr>
        <p:txBody>
          <a:bodyPr anchorCtr="0" anchor="t" bIns="91425" lIns="91425" spcFirstLastPara="1" rIns="91425" wrap="square" tIns="91425">
            <a:spAutoFit/>
          </a:bodyPr>
          <a:lstStyle/>
          <a:p>
            <a:pPr indent="0" lvl="0" marL="0" marR="0" rtl="0" algn="r">
              <a:lnSpc>
                <a:spcPct val="115000"/>
              </a:lnSpc>
              <a:spcBef>
                <a:spcPts val="0"/>
              </a:spcBef>
              <a:spcAft>
                <a:spcPts val="0"/>
              </a:spcAft>
              <a:buClr>
                <a:srgbClr val="000000"/>
              </a:buClr>
              <a:buSzPts val="2100"/>
              <a:buFont typeface="Arial"/>
              <a:buNone/>
            </a:pPr>
            <a:r>
              <a:rPr b="0" i="0" lang="en-US" sz="2100" u="none" cap="none" strike="noStrike">
                <a:solidFill>
                  <a:schemeClr val="dk1"/>
                </a:solidFill>
                <a:latin typeface="Calibri"/>
                <a:ea typeface="Calibri"/>
                <a:cs typeface="Calibri"/>
                <a:sym typeface="Calibri"/>
              </a:rPr>
              <a:t>www.unica.it | www.unica.it/internationalmobility</a:t>
            </a:r>
            <a:endParaRPr b="0" i="0" sz="2100" u="none" cap="none" strike="noStrike">
              <a:solidFill>
                <a:schemeClr val="dk1"/>
              </a:solidFill>
              <a:latin typeface="Calibri"/>
              <a:ea typeface="Calibri"/>
              <a:cs typeface="Calibri"/>
              <a:sym typeface="Calibri"/>
            </a:endParaRPr>
          </a:p>
        </p:txBody>
      </p:sp>
      <p:pic>
        <p:nvPicPr>
          <p:cNvPr id="829" name="Google Shape;829;p31"/>
          <p:cNvPicPr preferRelativeResize="0"/>
          <p:nvPr/>
        </p:nvPicPr>
        <p:blipFill rotWithShape="1">
          <a:blip r:embed="rId5">
            <a:alphaModFix/>
          </a:blip>
          <a:srcRect b="75915" l="0" r="44416" t="7881"/>
          <a:stretch/>
        </p:blipFill>
        <p:spPr>
          <a:xfrm>
            <a:off x="9006771" y="5862050"/>
            <a:ext cx="2534478" cy="554101"/>
          </a:xfrm>
          <a:prstGeom prst="rect">
            <a:avLst/>
          </a:prstGeom>
          <a:noFill/>
          <a:ln>
            <a:noFill/>
          </a:ln>
        </p:spPr>
      </p:pic>
      <p:pic>
        <p:nvPicPr>
          <p:cNvPr id="830" name="Google Shape;830;p31"/>
          <p:cNvPicPr preferRelativeResize="0"/>
          <p:nvPr/>
        </p:nvPicPr>
        <p:blipFill rotWithShape="1">
          <a:blip r:embed="rId6">
            <a:alphaModFix/>
          </a:blip>
          <a:srcRect b="0" l="33725" r="0" t="0"/>
          <a:stretch/>
        </p:blipFill>
        <p:spPr>
          <a:xfrm>
            <a:off x="444850" y="4113750"/>
            <a:ext cx="4534924" cy="1580925"/>
          </a:xfrm>
          <a:prstGeom prst="rect">
            <a:avLst/>
          </a:prstGeom>
          <a:noFill/>
          <a:ln>
            <a:noFill/>
          </a:ln>
        </p:spPr>
      </p:pic>
      <p:pic>
        <p:nvPicPr>
          <p:cNvPr id="831" name="Google Shape;831;p31"/>
          <p:cNvPicPr preferRelativeResize="0"/>
          <p:nvPr/>
        </p:nvPicPr>
        <p:blipFill rotWithShape="1">
          <a:blip r:embed="rId7">
            <a:alphaModFix/>
          </a:blip>
          <a:srcRect b="0" l="0" r="0" t="0"/>
          <a:stretch/>
        </p:blipFill>
        <p:spPr>
          <a:xfrm>
            <a:off x="8173000" y="4399000"/>
            <a:ext cx="1625900" cy="10663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35" name="Shape 835"/>
        <p:cNvGrpSpPr/>
        <p:nvPr/>
      </p:nvGrpSpPr>
      <p:grpSpPr>
        <a:xfrm>
          <a:off x="0" y="0"/>
          <a:ext cx="0" cy="0"/>
          <a:chOff x="0" y="0"/>
          <a:chExt cx="0" cy="0"/>
        </a:xfrm>
      </p:grpSpPr>
      <p:pic>
        <p:nvPicPr>
          <p:cNvPr id="836" name="Google Shape;836;p32"/>
          <p:cNvPicPr preferRelativeResize="0"/>
          <p:nvPr/>
        </p:nvPicPr>
        <p:blipFill rotWithShape="1">
          <a:blip r:embed="rId3">
            <a:alphaModFix/>
          </a:blip>
          <a:srcRect b="0" l="0" r="0" t="0"/>
          <a:stretch/>
        </p:blipFill>
        <p:spPr>
          <a:xfrm>
            <a:off x="219076" y="5548775"/>
            <a:ext cx="1723950" cy="1180616"/>
          </a:xfrm>
          <a:prstGeom prst="rect">
            <a:avLst/>
          </a:prstGeom>
          <a:noFill/>
          <a:ln>
            <a:noFill/>
          </a:ln>
        </p:spPr>
      </p:pic>
      <p:sp>
        <p:nvSpPr>
          <p:cNvPr id="837" name="Google Shape;837;p32"/>
          <p:cNvSpPr txBox="1"/>
          <p:nvPr/>
        </p:nvSpPr>
        <p:spPr>
          <a:xfrm>
            <a:off x="444850" y="210075"/>
            <a:ext cx="7117500" cy="1816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000"/>
              <a:buFont typeface="Arial"/>
              <a:buNone/>
            </a:pPr>
            <a:r>
              <a:t/>
            </a:r>
            <a:endParaRPr b="1" i="0" sz="2000" u="none" cap="none" strike="noStrike">
              <a:solidFill>
                <a:srgbClr val="99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000"/>
              <a:buFont typeface="Arial"/>
              <a:buNone/>
            </a:pPr>
            <a:r>
              <a:t/>
            </a:r>
            <a:endParaRPr b="1" i="0" sz="2000" u="none" cap="none" strike="noStrike">
              <a:solidFill>
                <a:srgbClr val="99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000"/>
              <a:buFont typeface="Arial"/>
              <a:buNone/>
            </a:pPr>
            <a:r>
              <a:t/>
            </a:r>
            <a:endParaRPr b="1" i="0" sz="2000" u="none" cap="none" strike="noStrike">
              <a:solidFill>
                <a:srgbClr val="99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000"/>
              <a:buFont typeface="Arial"/>
              <a:buNone/>
            </a:pPr>
            <a:r>
              <a:t/>
            </a:r>
            <a:endParaRPr b="1" i="0" sz="2000" u="none" cap="none" strike="noStrike">
              <a:solidFill>
                <a:srgbClr val="99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8" name="Google Shape;838;p32"/>
          <p:cNvSpPr txBox="1"/>
          <p:nvPr/>
        </p:nvSpPr>
        <p:spPr>
          <a:xfrm>
            <a:off x="444850" y="321275"/>
            <a:ext cx="11096400" cy="38004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3400"/>
              <a:buFont typeface="Arial"/>
              <a:buNone/>
            </a:pPr>
            <a:r>
              <a:rPr b="1" i="0" lang="en-US" sz="3400" u="none" cap="small" strike="noStrike">
                <a:solidFill>
                  <a:srgbClr val="F96E99"/>
                </a:solidFill>
                <a:latin typeface="Arial"/>
                <a:ea typeface="Arial"/>
                <a:cs typeface="Arial"/>
                <a:sym typeface="Arial"/>
              </a:rPr>
              <a:t>THE UNIVERSITY</a:t>
            </a:r>
            <a:endParaRPr b="0" i="0" sz="2500" u="none" cap="none" strike="noStrike">
              <a:solidFill>
                <a:schemeClr val="dk1"/>
              </a:solidFill>
              <a:highlight>
                <a:srgbClr val="FFFFFF"/>
              </a:highlight>
              <a:latin typeface="Arial"/>
              <a:ea typeface="Arial"/>
              <a:cs typeface="Arial"/>
              <a:sym typeface="Arial"/>
            </a:endParaRPr>
          </a:p>
          <a:p>
            <a:pPr indent="0" lvl="0" marL="0" marR="0" rtl="0" algn="just">
              <a:lnSpc>
                <a:spcPct val="115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Established in </a:t>
            </a:r>
            <a:r>
              <a:rPr b="1" i="0" lang="en-US" sz="1600" u="none" cap="none" strike="noStrike">
                <a:solidFill>
                  <a:schemeClr val="dk1"/>
                </a:solidFill>
                <a:latin typeface="Arial"/>
                <a:ea typeface="Arial"/>
                <a:cs typeface="Arial"/>
                <a:sym typeface="Arial"/>
              </a:rPr>
              <a:t>1620</a:t>
            </a:r>
            <a:r>
              <a:rPr b="0" i="0" lang="en-US" sz="1600" u="none" cap="none" strike="noStrike">
                <a:solidFill>
                  <a:schemeClr val="dk1"/>
                </a:solidFill>
                <a:latin typeface="Arial"/>
                <a:ea typeface="Arial"/>
                <a:cs typeface="Arial"/>
                <a:sym typeface="Arial"/>
              </a:rPr>
              <a:t> with campuses in </a:t>
            </a:r>
            <a:r>
              <a:rPr b="0" i="1" lang="en-US" sz="1600" u="none" cap="none" strike="noStrike">
                <a:solidFill>
                  <a:schemeClr val="dk1"/>
                </a:solidFill>
                <a:latin typeface="Arial"/>
                <a:ea typeface="Arial"/>
                <a:cs typeface="Arial"/>
                <a:sym typeface="Arial"/>
              </a:rPr>
              <a:t>Cagliari</a:t>
            </a:r>
            <a:r>
              <a:rPr b="0" i="0" lang="en-US" sz="1600" u="none" cap="none" strike="noStrike">
                <a:solidFill>
                  <a:schemeClr val="dk1"/>
                </a:solidFill>
                <a:latin typeface="Arial"/>
                <a:ea typeface="Arial"/>
                <a:cs typeface="Arial"/>
                <a:sym typeface="Arial"/>
              </a:rPr>
              <a:t>, </a:t>
            </a:r>
            <a:r>
              <a:rPr b="0" i="1" lang="en-US" sz="1600" u="none" cap="none" strike="noStrike">
                <a:solidFill>
                  <a:schemeClr val="dk1"/>
                </a:solidFill>
                <a:latin typeface="Arial"/>
                <a:ea typeface="Arial"/>
                <a:cs typeface="Arial"/>
                <a:sym typeface="Arial"/>
              </a:rPr>
              <a:t>Monserrato</a:t>
            </a:r>
            <a:r>
              <a:rPr b="0" i="0" lang="en-US" sz="1600" u="none" cap="none" strike="noStrike">
                <a:solidFill>
                  <a:schemeClr val="dk1"/>
                </a:solidFill>
                <a:latin typeface="Arial"/>
                <a:ea typeface="Arial"/>
                <a:cs typeface="Arial"/>
                <a:sym typeface="Arial"/>
              </a:rPr>
              <a:t> and </a:t>
            </a:r>
            <a:r>
              <a:rPr b="0" i="1" lang="en-US" sz="1600" u="none" cap="none" strike="noStrike">
                <a:solidFill>
                  <a:schemeClr val="dk1"/>
                </a:solidFill>
                <a:latin typeface="Arial"/>
                <a:ea typeface="Arial"/>
                <a:cs typeface="Arial"/>
                <a:sym typeface="Arial"/>
              </a:rPr>
              <a:t>Oristano</a:t>
            </a:r>
            <a:r>
              <a:rPr b="0" i="0" lang="en-US" sz="1600" u="none" cap="none" strike="noStrike">
                <a:solidFill>
                  <a:schemeClr val="dk1"/>
                </a:solidFill>
                <a:latin typeface="Arial"/>
                <a:ea typeface="Arial"/>
                <a:cs typeface="Arial"/>
                <a:sym typeface="Arial"/>
              </a:rPr>
              <a:t>. It’s a multidisciplinary University with 6 </a:t>
            </a:r>
            <a:r>
              <a:rPr b="1" i="0" lang="en-US" sz="1600" u="none" cap="none" strike="noStrike">
                <a:solidFill>
                  <a:schemeClr val="dk1"/>
                </a:solidFill>
                <a:latin typeface="Arial"/>
                <a:ea typeface="Arial"/>
                <a:cs typeface="Arial"/>
                <a:sym typeface="Arial"/>
              </a:rPr>
              <a:t>Faculties</a:t>
            </a:r>
            <a:r>
              <a:rPr b="0" i="0" lang="en-US" sz="1600" u="none" cap="none" strike="noStrike">
                <a:solidFill>
                  <a:schemeClr val="dk1"/>
                </a:solidFill>
                <a:latin typeface="Arial"/>
                <a:ea typeface="Arial"/>
                <a:cs typeface="Arial"/>
                <a:sym typeface="Arial"/>
              </a:rPr>
              <a:t>: </a:t>
            </a:r>
            <a:r>
              <a:rPr b="0" i="1" lang="en-US" sz="1600" u="none" cap="none" strike="noStrike">
                <a:solidFill>
                  <a:schemeClr val="dk1"/>
                </a:solidFill>
                <a:latin typeface="Arial"/>
                <a:ea typeface="Arial"/>
                <a:cs typeface="Arial"/>
                <a:sym typeface="Arial"/>
              </a:rPr>
              <a:t>Biology and Pharmacy, Engineering and Architecture, Medicine and Surgery, Sciences, Economics, Law and Political Sciences </a:t>
            </a:r>
            <a:r>
              <a:rPr b="0" i="0" lang="en-US" sz="1600" u="none" cap="none" strike="noStrike">
                <a:solidFill>
                  <a:schemeClr val="dk1"/>
                </a:solidFill>
                <a:latin typeface="Arial"/>
                <a:ea typeface="Arial"/>
                <a:cs typeface="Arial"/>
                <a:sym typeface="Arial"/>
              </a:rPr>
              <a:t>and</a:t>
            </a:r>
            <a:r>
              <a:rPr b="0" i="1" lang="en-US" sz="1600" u="none" cap="none" strike="noStrike">
                <a:solidFill>
                  <a:schemeClr val="dk1"/>
                </a:solidFill>
                <a:latin typeface="Arial"/>
                <a:ea typeface="Arial"/>
                <a:cs typeface="Arial"/>
                <a:sym typeface="Arial"/>
              </a:rPr>
              <a:t> Humanities</a:t>
            </a:r>
            <a:r>
              <a:rPr b="0" i="0" lang="en-US" sz="1600" u="none" cap="none" strike="noStrike">
                <a:solidFill>
                  <a:schemeClr val="dk1"/>
                </a:solidFill>
                <a:latin typeface="Arial"/>
                <a:ea typeface="Arial"/>
                <a:cs typeface="Arial"/>
                <a:sym typeface="Arial"/>
              </a:rPr>
              <a:t>. </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500"/>
              <a:buFont typeface="Arial"/>
              <a:buNone/>
            </a:pPr>
            <a:r>
              <a:t/>
            </a:r>
            <a:endParaRPr b="0" i="0" sz="5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500"/>
              <a:buFont typeface="Arial"/>
              <a:buNone/>
            </a:pPr>
            <a:r>
              <a:t/>
            </a:r>
            <a:endParaRPr b="0" i="0" sz="5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highlight>
                  <a:srgbClr val="FFFFFF"/>
                </a:highlight>
                <a:latin typeface="Arial"/>
                <a:ea typeface="Arial"/>
                <a:cs typeface="Arial"/>
                <a:sym typeface="Arial"/>
              </a:rPr>
              <a:t>University Numbers:</a:t>
            </a:r>
            <a:endParaRPr b="1" i="0" sz="1600" u="none" cap="none" strike="noStrike">
              <a:solidFill>
                <a:schemeClr val="dk1"/>
              </a:solidFill>
              <a:highlight>
                <a:srgbClr val="FFFFFF"/>
              </a:highlight>
              <a:latin typeface="Arial"/>
              <a:ea typeface="Arial"/>
              <a:cs typeface="Arial"/>
              <a:sym typeface="Arial"/>
            </a:endParaRPr>
          </a:p>
          <a:p>
            <a:pPr indent="-330200" lvl="0" marL="457200" marR="0" rtl="0" algn="l">
              <a:lnSpc>
                <a:spcPct val="100000"/>
              </a:lnSpc>
              <a:spcBef>
                <a:spcPts val="0"/>
              </a:spcBef>
              <a:spcAft>
                <a:spcPts val="0"/>
              </a:spcAft>
              <a:buClr>
                <a:schemeClr val="dk1"/>
              </a:buClr>
              <a:buSzPts val="1600"/>
              <a:buFont typeface="Arial"/>
              <a:buChar char="●"/>
            </a:pPr>
            <a:r>
              <a:rPr b="1" i="0" lang="en-US" sz="1600" u="none" cap="none" strike="noStrike">
                <a:solidFill>
                  <a:schemeClr val="dk1"/>
                </a:solidFill>
                <a:highlight>
                  <a:srgbClr val="FFFFFF"/>
                </a:highlight>
                <a:latin typeface="Arial"/>
                <a:ea typeface="Arial"/>
                <a:cs typeface="Arial"/>
                <a:sym typeface="Arial"/>
              </a:rPr>
              <a:t>25000+</a:t>
            </a:r>
            <a:r>
              <a:rPr b="0" i="0" lang="en-US" sz="1600" u="none" cap="none" strike="noStrike">
                <a:solidFill>
                  <a:schemeClr val="dk1"/>
                </a:solidFill>
                <a:highlight>
                  <a:srgbClr val="FFFFFF"/>
                </a:highlight>
                <a:latin typeface="Arial"/>
                <a:ea typeface="Arial"/>
                <a:cs typeface="Arial"/>
                <a:sym typeface="Arial"/>
              </a:rPr>
              <a:t> students and </a:t>
            </a:r>
            <a:r>
              <a:rPr b="1" i="0" lang="en-US" sz="1600" u="none" cap="none" strike="noStrike">
                <a:solidFill>
                  <a:schemeClr val="dk1"/>
                </a:solidFill>
                <a:highlight>
                  <a:srgbClr val="FFFFFF"/>
                </a:highlight>
                <a:latin typeface="Arial"/>
                <a:ea typeface="Arial"/>
                <a:cs typeface="Arial"/>
                <a:sym typeface="Arial"/>
              </a:rPr>
              <a:t>1900+</a:t>
            </a:r>
            <a:r>
              <a:rPr b="0" i="0" lang="en-US" sz="1600" u="none" cap="none" strike="noStrike">
                <a:solidFill>
                  <a:schemeClr val="dk1"/>
                </a:solidFill>
                <a:highlight>
                  <a:srgbClr val="FFFFFF"/>
                </a:highlight>
                <a:latin typeface="Arial"/>
                <a:ea typeface="Arial"/>
                <a:cs typeface="Arial"/>
                <a:sym typeface="Arial"/>
              </a:rPr>
              <a:t> Teaching  and Administrative Staff</a:t>
            </a:r>
            <a:endParaRPr b="0" i="0" sz="1600" u="none" cap="none" strike="noStrike">
              <a:solidFill>
                <a:schemeClr val="dk1"/>
              </a:solidFill>
              <a:highlight>
                <a:srgbClr val="FFFFFF"/>
              </a:highlight>
              <a:latin typeface="Arial"/>
              <a:ea typeface="Arial"/>
              <a:cs typeface="Arial"/>
              <a:sym typeface="Arial"/>
            </a:endParaRPr>
          </a:p>
          <a:p>
            <a:pPr indent="-330200" lvl="0" marL="457200" marR="0" rtl="0" algn="l">
              <a:lnSpc>
                <a:spcPct val="100000"/>
              </a:lnSpc>
              <a:spcBef>
                <a:spcPts val="0"/>
              </a:spcBef>
              <a:spcAft>
                <a:spcPts val="0"/>
              </a:spcAft>
              <a:buClr>
                <a:schemeClr val="dk1"/>
              </a:buClr>
              <a:buSzPts val="1600"/>
              <a:buFont typeface="Arial"/>
              <a:buChar char="●"/>
            </a:pPr>
            <a:r>
              <a:rPr b="1" i="0" lang="en-US" sz="1600" u="none" cap="none" strike="noStrike">
                <a:solidFill>
                  <a:schemeClr val="dk1"/>
                </a:solidFill>
                <a:highlight>
                  <a:srgbClr val="FFFFFF"/>
                </a:highlight>
                <a:latin typeface="Arial"/>
                <a:ea typeface="Arial"/>
                <a:cs typeface="Arial"/>
                <a:sym typeface="Arial"/>
              </a:rPr>
              <a:t>42</a:t>
            </a:r>
            <a:r>
              <a:rPr b="0" i="0" lang="en-US" sz="1600" u="none" cap="none" strike="noStrike">
                <a:solidFill>
                  <a:schemeClr val="dk1"/>
                </a:solidFill>
                <a:highlight>
                  <a:srgbClr val="FFFFFF"/>
                </a:highlight>
                <a:latin typeface="Arial"/>
                <a:ea typeface="Arial"/>
                <a:cs typeface="Arial"/>
                <a:sym typeface="Arial"/>
              </a:rPr>
              <a:t> 1st cycle programmes (Bachelor), </a:t>
            </a:r>
            <a:r>
              <a:rPr b="1" i="0" lang="en-US" sz="1600" u="none" cap="none" strike="noStrike">
                <a:solidFill>
                  <a:schemeClr val="dk1"/>
                </a:solidFill>
                <a:highlight>
                  <a:srgbClr val="FFFFFF"/>
                </a:highlight>
                <a:latin typeface="Arial"/>
                <a:ea typeface="Arial"/>
                <a:cs typeface="Arial"/>
                <a:sym typeface="Arial"/>
              </a:rPr>
              <a:t>38</a:t>
            </a:r>
            <a:r>
              <a:rPr b="0" i="0" lang="en-US" sz="1600" u="none" cap="none" strike="noStrike">
                <a:solidFill>
                  <a:schemeClr val="dk1"/>
                </a:solidFill>
                <a:highlight>
                  <a:srgbClr val="FFFFFF"/>
                </a:highlight>
                <a:latin typeface="Arial"/>
                <a:ea typeface="Arial"/>
                <a:cs typeface="Arial"/>
                <a:sym typeface="Arial"/>
              </a:rPr>
              <a:t> 2nd cycle programmes (Master) and </a:t>
            </a:r>
            <a:r>
              <a:rPr b="1" i="0" lang="en-US" sz="1600" u="none" cap="none" strike="noStrike">
                <a:solidFill>
                  <a:schemeClr val="dk1"/>
                </a:solidFill>
                <a:highlight>
                  <a:srgbClr val="FFFFFF"/>
                </a:highlight>
                <a:latin typeface="Arial"/>
                <a:ea typeface="Arial"/>
                <a:cs typeface="Arial"/>
                <a:sym typeface="Arial"/>
              </a:rPr>
              <a:t>6 </a:t>
            </a:r>
            <a:r>
              <a:rPr b="0" i="0" lang="en-US" sz="1600" u="none" cap="none" strike="noStrike">
                <a:solidFill>
                  <a:schemeClr val="dk1"/>
                </a:solidFill>
                <a:highlight>
                  <a:srgbClr val="FFFFFF"/>
                </a:highlight>
                <a:latin typeface="Arial"/>
                <a:ea typeface="Arial"/>
                <a:cs typeface="Arial"/>
                <a:sym typeface="Arial"/>
              </a:rPr>
              <a:t>Single cycle programmes </a:t>
            </a:r>
            <a:endParaRPr b="0" i="0" sz="1600" u="none" cap="none" strike="noStrike">
              <a:solidFill>
                <a:schemeClr val="dk1"/>
              </a:solidFill>
              <a:highlight>
                <a:srgbClr val="FFFFFF"/>
              </a:highlight>
              <a:latin typeface="Arial"/>
              <a:ea typeface="Arial"/>
              <a:cs typeface="Arial"/>
              <a:sym typeface="Arial"/>
            </a:endParaRPr>
          </a:p>
          <a:p>
            <a:pPr indent="-330200" lvl="0" marL="457200" marR="0" rtl="0" algn="l">
              <a:lnSpc>
                <a:spcPct val="100000"/>
              </a:lnSpc>
              <a:spcBef>
                <a:spcPts val="0"/>
              </a:spcBef>
              <a:spcAft>
                <a:spcPts val="0"/>
              </a:spcAft>
              <a:buClr>
                <a:schemeClr val="dk1"/>
              </a:buClr>
              <a:buSzPts val="1600"/>
              <a:buFont typeface="Arial"/>
              <a:buChar char="●"/>
            </a:pPr>
            <a:r>
              <a:rPr b="1" i="0" lang="en-US" sz="1600" u="none" cap="none" strike="noStrike">
                <a:solidFill>
                  <a:schemeClr val="dk1"/>
                </a:solidFill>
                <a:highlight>
                  <a:srgbClr val="FFFFFF"/>
                </a:highlight>
                <a:latin typeface="Arial"/>
                <a:ea typeface="Arial"/>
                <a:cs typeface="Arial"/>
                <a:sym typeface="Arial"/>
              </a:rPr>
              <a:t>38</a:t>
            </a:r>
            <a:r>
              <a:rPr b="0" i="0" lang="en-US" sz="1600" u="none" cap="none" strike="noStrike">
                <a:solidFill>
                  <a:schemeClr val="dk1"/>
                </a:solidFill>
                <a:highlight>
                  <a:srgbClr val="FFFFFF"/>
                </a:highlight>
                <a:latin typeface="Arial"/>
                <a:ea typeface="Arial"/>
                <a:cs typeface="Arial"/>
                <a:sym typeface="Arial"/>
              </a:rPr>
              <a:t> Specialization schools</a:t>
            </a:r>
            <a:endParaRPr b="0" i="0" sz="1600" u="none" cap="none" strike="noStrike">
              <a:solidFill>
                <a:schemeClr val="dk1"/>
              </a:solidFill>
              <a:highlight>
                <a:srgbClr val="FFFFFF"/>
              </a:highlight>
              <a:latin typeface="Arial"/>
              <a:ea typeface="Arial"/>
              <a:cs typeface="Arial"/>
              <a:sym typeface="Arial"/>
            </a:endParaRPr>
          </a:p>
          <a:p>
            <a:pPr indent="-330200" lvl="0" marL="457200" marR="0" rtl="0" algn="l">
              <a:lnSpc>
                <a:spcPct val="90000"/>
              </a:lnSpc>
              <a:spcBef>
                <a:spcPts val="0"/>
              </a:spcBef>
              <a:spcAft>
                <a:spcPts val="0"/>
              </a:spcAft>
              <a:buClr>
                <a:schemeClr val="dk1"/>
              </a:buClr>
              <a:buSzPts val="1600"/>
              <a:buFont typeface="Arial"/>
              <a:buChar char="●"/>
            </a:pPr>
            <a:r>
              <a:rPr b="1" i="0" lang="en-US" sz="1600" u="none" cap="none" strike="noStrike">
                <a:solidFill>
                  <a:schemeClr val="dk1"/>
                </a:solidFill>
                <a:latin typeface="Arial"/>
                <a:ea typeface="Arial"/>
                <a:cs typeface="Arial"/>
                <a:sym typeface="Arial"/>
              </a:rPr>
              <a:t>980</a:t>
            </a:r>
            <a:r>
              <a:rPr b="0" i="0" lang="en-US" sz="1600" u="none" cap="none" strike="noStrike">
                <a:solidFill>
                  <a:schemeClr val="dk1"/>
                </a:solidFill>
                <a:latin typeface="Arial"/>
                <a:ea typeface="Arial"/>
                <a:cs typeface="Arial"/>
                <a:sym typeface="Arial"/>
              </a:rPr>
              <a:t> Bilateral Agreement Erasmus+</a:t>
            </a:r>
            <a:endParaRPr b="0" i="0" sz="1600" u="none" cap="none" strike="noStrike">
              <a:solidFill>
                <a:schemeClr val="dk1"/>
              </a:solidFill>
              <a:latin typeface="Arial"/>
              <a:ea typeface="Arial"/>
              <a:cs typeface="Arial"/>
              <a:sym typeface="Arial"/>
            </a:endParaRPr>
          </a:p>
          <a:p>
            <a:pPr indent="-330200" lvl="0" marL="457200" marR="0" rtl="0" algn="l">
              <a:lnSpc>
                <a:spcPct val="90000"/>
              </a:lnSpc>
              <a:spcBef>
                <a:spcPts val="0"/>
              </a:spcBef>
              <a:spcAft>
                <a:spcPts val="0"/>
              </a:spcAft>
              <a:buClr>
                <a:schemeClr val="dk1"/>
              </a:buClr>
              <a:buSzPts val="1600"/>
              <a:buFont typeface="Arial"/>
              <a:buChar char="●"/>
            </a:pPr>
            <a:r>
              <a:rPr b="1" i="0" lang="en-US" sz="1600" u="none" cap="none" strike="noStrike">
                <a:solidFill>
                  <a:schemeClr val="dk1"/>
                </a:solidFill>
                <a:latin typeface="Arial"/>
                <a:ea typeface="Arial"/>
                <a:cs typeface="Arial"/>
                <a:sym typeface="Arial"/>
              </a:rPr>
              <a:t>120</a:t>
            </a:r>
            <a:r>
              <a:rPr b="0" i="0" lang="en-US" sz="1600" u="none" cap="none" strike="noStrike">
                <a:solidFill>
                  <a:schemeClr val="dk1"/>
                </a:solidFill>
                <a:latin typeface="Arial"/>
                <a:ea typeface="Arial"/>
                <a:cs typeface="Arial"/>
                <a:sym typeface="Arial"/>
              </a:rPr>
              <a:t> extra-EU International agreement (Globus)</a:t>
            </a:r>
            <a:endParaRPr b="0" i="0" sz="1600" u="none" cap="none" strike="noStrike">
              <a:solidFill>
                <a:schemeClr val="dk1"/>
              </a:solidFill>
              <a:latin typeface="Arial"/>
              <a:ea typeface="Arial"/>
              <a:cs typeface="Arial"/>
              <a:sym typeface="Arial"/>
            </a:endParaRPr>
          </a:p>
          <a:p>
            <a:pPr indent="-330200" lvl="0" marL="457200" marR="0" rtl="0" algn="l">
              <a:lnSpc>
                <a:spcPct val="90000"/>
              </a:lnSpc>
              <a:spcBef>
                <a:spcPts val="0"/>
              </a:spcBef>
              <a:spcAft>
                <a:spcPts val="0"/>
              </a:spcAft>
              <a:buClr>
                <a:schemeClr val="dk1"/>
              </a:buClr>
              <a:buSzPts val="1600"/>
              <a:buFont typeface="Arial"/>
              <a:buChar char="●"/>
            </a:pPr>
            <a:r>
              <a:rPr b="1" i="0" lang="en-US" sz="1600" u="none" cap="none" strike="noStrike">
                <a:solidFill>
                  <a:schemeClr val="dk1"/>
                </a:solidFill>
                <a:latin typeface="Arial"/>
                <a:ea typeface="Arial"/>
                <a:cs typeface="Arial"/>
                <a:sym typeface="Arial"/>
              </a:rPr>
              <a:t>1200+</a:t>
            </a:r>
            <a:r>
              <a:rPr b="0" i="0" lang="en-US" sz="1600" u="none" cap="none" strike="noStrike">
                <a:solidFill>
                  <a:schemeClr val="dk1"/>
                </a:solidFill>
                <a:latin typeface="Arial"/>
                <a:ea typeface="Arial"/>
                <a:cs typeface="Arial"/>
                <a:sym typeface="Arial"/>
              </a:rPr>
              <a:t> Outgoing students and </a:t>
            </a:r>
            <a:r>
              <a:rPr b="1" i="0" lang="en-US" sz="1600" u="none" cap="none" strike="noStrike">
                <a:solidFill>
                  <a:schemeClr val="dk1"/>
                </a:solidFill>
                <a:latin typeface="Arial"/>
                <a:ea typeface="Arial"/>
                <a:cs typeface="Arial"/>
                <a:sym typeface="Arial"/>
              </a:rPr>
              <a:t>400+</a:t>
            </a:r>
            <a:r>
              <a:rPr b="0" i="0" lang="en-US" sz="1600" u="none" cap="none" strike="noStrike">
                <a:solidFill>
                  <a:schemeClr val="dk1"/>
                </a:solidFill>
                <a:latin typeface="Arial"/>
                <a:ea typeface="Arial"/>
                <a:cs typeface="Arial"/>
                <a:sym typeface="Arial"/>
              </a:rPr>
              <a:t> Incoming students</a:t>
            </a:r>
            <a:endParaRPr b="0" i="0" sz="1600" u="none" cap="none" strike="noStrike">
              <a:solidFill>
                <a:schemeClr val="dk1"/>
              </a:solidFill>
              <a:latin typeface="Arial"/>
              <a:ea typeface="Arial"/>
              <a:cs typeface="Arial"/>
              <a:sym typeface="Arial"/>
            </a:endParaRPr>
          </a:p>
          <a:p>
            <a:pPr indent="-330200" lvl="0" marL="457200" marR="0" rtl="0" algn="l">
              <a:lnSpc>
                <a:spcPct val="90000"/>
              </a:lnSpc>
              <a:spcBef>
                <a:spcPts val="0"/>
              </a:spcBef>
              <a:spcAft>
                <a:spcPts val="0"/>
              </a:spcAft>
              <a:buClr>
                <a:schemeClr val="dk1"/>
              </a:buClr>
              <a:buSzPts val="1600"/>
              <a:buFont typeface="Arial"/>
              <a:buChar char="●"/>
            </a:pPr>
            <a:r>
              <a:rPr b="1" i="0" lang="en-US" sz="1600" u="none" cap="none" strike="noStrike">
                <a:solidFill>
                  <a:schemeClr val="dk1"/>
                </a:solidFill>
                <a:latin typeface="Arial"/>
                <a:ea typeface="Arial"/>
                <a:cs typeface="Arial"/>
                <a:sym typeface="Arial"/>
              </a:rPr>
              <a:t>100+</a:t>
            </a:r>
            <a:r>
              <a:rPr b="0" i="0" lang="en-US" sz="1600" u="none" cap="none" strike="noStrike">
                <a:solidFill>
                  <a:schemeClr val="dk1"/>
                </a:solidFill>
                <a:latin typeface="Arial"/>
                <a:ea typeface="Arial"/>
                <a:cs typeface="Arial"/>
                <a:sym typeface="Arial"/>
              </a:rPr>
              <a:t> courses taught in English</a:t>
            </a:r>
            <a:endParaRPr b="0" i="0" sz="1600" u="none" cap="none" strike="noStrike">
              <a:solidFill>
                <a:schemeClr val="dk1"/>
              </a:solidFill>
              <a:latin typeface="Arial"/>
              <a:ea typeface="Arial"/>
              <a:cs typeface="Arial"/>
              <a:sym typeface="Arial"/>
            </a:endParaRPr>
          </a:p>
          <a:p>
            <a:pPr indent="0" lvl="0" marL="0" marR="0" rtl="0" algn="l">
              <a:lnSpc>
                <a:spcPct val="90000"/>
              </a:lnSpc>
              <a:spcBef>
                <a:spcPts val="0"/>
              </a:spcBef>
              <a:spcAft>
                <a:spcPts val="0"/>
              </a:spcAft>
              <a:buClr>
                <a:srgbClr val="000000"/>
              </a:buClr>
              <a:buSzPts val="1400"/>
              <a:buFont typeface="Arial"/>
              <a:buNone/>
            </a:pPr>
            <a:r>
              <a:t/>
            </a:r>
            <a:endParaRPr b="0" i="0" sz="1400" u="none" cap="none" strike="noStrike">
              <a:solidFill>
                <a:schemeClr val="dk1"/>
              </a:solidFill>
              <a:highlight>
                <a:srgbClr val="FFFFFF"/>
              </a:highlight>
              <a:latin typeface="Arial"/>
              <a:ea typeface="Arial"/>
              <a:cs typeface="Arial"/>
              <a:sym typeface="Arial"/>
            </a:endParaRPr>
          </a:p>
        </p:txBody>
      </p:sp>
      <p:pic>
        <p:nvPicPr>
          <p:cNvPr id="839" name="Google Shape;839;p32"/>
          <p:cNvPicPr preferRelativeResize="0"/>
          <p:nvPr/>
        </p:nvPicPr>
        <p:blipFill rotWithShape="1">
          <a:blip r:embed="rId4">
            <a:alphaModFix/>
          </a:blip>
          <a:srcRect b="0" l="5531" r="25503" t="0"/>
          <a:stretch/>
        </p:blipFill>
        <p:spPr>
          <a:xfrm>
            <a:off x="6425525" y="4361425"/>
            <a:ext cx="5115727" cy="1280350"/>
          </a:xfrm>
          <a:prstGeom prst="rect">
            <a:avLst/>
          </a:prstGeom>
          <a:noFill/>
          <a:ln>
            <a:noFill/>
          </a:ln>
        </p:spPr>
      </p:pic>
      <p:pic>
        <p:nvPicPr>
          <p:cNvPr id="840" name="Google Shape;840;p32"/>
          <p:cNvPicPr preferRelativeResize="0"/>
          <p:nvPr/>
        </p:nvPicPr>
        <p:blipFill rotWithShape="1">
          <a:blip r:embed="rId5">
            <a:alphaModFix/>
          </a:blip>
          <a:srcRect b="0" l="0" r="40259" t="0"/>
          <a:stretch/>
        </p:blipFill>
        <p:spPr>
          <a:xfrm>
            <a:off x="444849" y="4323832"/>
            <a:ext cx="5918874" cy="1355550"/>
          </a:xfrm>
          <a:prstGeom prst="rect">
            <a:avLst/>
          </a:prstGeom>
          <a:noFill/>
          <a:ln>
            <a:noFill/>
          </a:ln>
        </p:spPr>
      </p:pic>
      <p:sp>
        <p:nvSpPr>
          <p:cNvPr id="841" name="Google Shape;841;p32"/>
          <p:cNvSpPr txBox="1"/>
          <p:nvPr/>
        </p:nvSpPr>
        <p:spPr>
          <a:xfrm>
            <a:off x="1498675" y="5885125"/>
            <a:ext cx="7562400" cy="507900"/>
          </a:xfrm>
          <a:prstGeom prst="rect">
            <a:avLst/>
          </a:prstGeom>
          <a:noFill/>
          <a:ln>
            <a:noFill/>
          </a:ln>
        </p:spPr>
        <p:txBody>
          <a:bodyPr anchorCtr="0" anchor="t" bIns="91425" lIns="91425" spcFirstLastPara="1" rIns="91425" wrap="square" tIns="91425">
            <a:spAutoFit/>
          </a:bodyPr>
          <a:lstStyle/>
          <a:p>
            <a:pPr indent="0" lvl="0" marL="0" marR="0" rtl="0" algn="r">
              <a:lnSpc>
                <a:spcPct val="115000"/>
              </a:lnSpc>
              <a:spcBef>
                <a:spcPts val="0"/>
              </a:spcBef>
              <a:spcAft>
                <a:spcPts val="0"/>
              </a:spcAft>
              <a:buClr>
                <a:srgbClr val="000000"/>
              </a:buClr>
              <a:buSzPts val="2100"/>
              <a:buFont typeface="Arial"/>
              <a:buNone/>
            </a:pPr>
            <a:r>
              <a:rPr b="0" i="0" lang="en-US" sz="2100" u="none" cap="none" strike="noStrike">
                <a:solidFill>
                  <a:schemeClr val="dk1"/>
                </a:solidFill>
                <a:latin typeface="Calibri"/>
                <a:ea typeface="Calibri"/>
                <a:cs typeface="Calibri"/>
                <a:sym typeface="Calibri"/>
              </a:rPr>
              <a:t>www.unica.it | www.unica.it/internationalmobility</a:t>
            </a:r>
            <a:endParaRPr b="0" i="0" sz="2100" u="none" cap="none" strike="noStrike">
              <a:solidFill>
                <a:schemeClr val="dk1"/>
              </a:solidFill>
              <a:latin typeface="Calibri"/>
              <a:ea typeface="Calibri"/>
              <a:cs typeface="Calibri"/>
              <a:sym typeface="Calibri"/>
            </a:endParaRPr>
          </a:p>
        </p:txBody>
      </p:sp>
      <p:pic>
        <p:nvPicPr>
          <p:cNvPr id="842" name="Google Shape;842;p32"/>
          <p:cNvPicPr preferRelativeResize="0"/>
          <p:nvPr/>
        </p:nvPicPr>
        <p:blipFill rotWithShape="1">
          <a:blip r:embed="rId6">
            <a:alphaModFix/>
          </a:blip>
          <a:srcRect b="75915" l="0" r="44416" t="7881"/>
          <a:stretch/>
        </p:blipFill>
        <p:spPr>
          <a:xfrm>
            <a:off x="9006771" y="5862050"/>
            <a:ext cx="2534478" cy="55410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46" name="Shape 846"/>
        <p:cNvGrpSpPr/>
        <p:nvPr/>
      </p:nvGrpSpPr>
      <p:grpSpPr>
        <a:xfrm>
          <a:off x="0" y="0"/>
          <a:ext cx="0" cy="0"/>
          <a:chOff x="0" y="0"/>
          <a:chExt cx="0" cy="0"/>
        </a:xfrm>
      </p:grpSpPr>
      <p:pic>
        <p:nvPicPr>
          <p:cNvPr id="847" name="Google Shape;847;p33"/>
          <p:cNvPicPr preferRelativeResize="0"/>
          <p:nvPr/>
        </p:nvPicPr>
        <p:blipFill rotWithShape="1">
          <a:blip r:embed="rId3">
            <a:alphaModFix/>
          </a:blip>
          <a:srcRect b="0" l="0" r="0" t="0"/>
          <a:stretch/>
        </p:blipFill>
        <p:spPr>
          <a:xfrm>
            <a:off x="219076" y="5548775"/>
            <a:ext cx="1723950" cy="1180616"/>
          </a:xfrm>
          <a:prstGeom prst="rect">
            <a:avLst/>
          </a:prstGeom>
          <a:noFill/>
          <a:ln>
            <a:noFill/>
          </a:ln>
        </p:spPr>
      </p:pic>
      <p:sp>
        <p:nvSpPr>
          <p:cNvPr id="848" name="Google Shape;848;p33"/>
          <p:cNvSpPr txBox="1"/>
          <p:nvPr/>
        </p:nvSpPr>
        <p:spPr>
          <a:xfrm>
            <a:off x="444850" y="210075"/>
            <a:ext cx="7117500" cy="1816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000"/>
              <a:buFont typeface="Arial"/>
              <a:buNone/>
            </a:pPr>
            <a:r>
              <a:t/>
            </a:r>
            <a:endParaRPr b="1" i="0" sz="2000" u="none" cap="none" strike="noStrike">
              <a:solidFill>
                <a:srgbClr val="99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000"/>
              <a:buFont typeface="Arial"/>
              <a:buNone/>
            </a:pPr>
            <a:r>
              <a:t/>
            </a:r>
            <a:endParaRPr b="1" i="0" sz="2000" u="none" cap="none" strike="noStrike">
              <a:solidFill>
                <a:srgbClr val="99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000"/>
              <a:buFont typeface="Arial"/>
              <a:buNone/>
            </a:pPr>
            <a:r>
              <a:t/>
            </a:r>
            <a:endParaRPr b="1" i="0" sz="2000" u="none" cap="none" strike="noStrike">
              <a:solidFill>
                <a:srgbClr val="99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000"/>
              <a:buFont typeface="Arial"/>
              <a:buNone/>
            </a:pPr>
            <a:r>
              <a:t/>
            </a:r>
            <a:endParaRPr b="1" i="0" sz="2000" u="none" cap="none" strike="noStrike">
              <a:solidFill>
                <a:srgbClr val="99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9" name="Google Shape;849;p33"/>
          <p:cNvSpPr txBox="1"/>
          <p:nvPr/>
        </p:nvSpPr>
        <p:spPr>
          <a:xfrm>
            <a:off x="444850" y="321275"/>
            <a:ext cx="11096400" cy="38928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3400"/>
              <a:buFont typeface="Arial"/>
              <a:buNone/>
            </a:pPr>
            <a:r>
              <a:rPr b="1" i="0" lang="en-US" sz="3400" u="none" cap="small" strike="noStrike">
                <a:solidFill>
                  <a:srgbClr val="F96E99"/>
                </a:solidFill>
                <a:latin typeface="Arial"/>
                <a:ea typeface="Arial"/>
                <a:cs typeface="Arial"/>
                <a:sym typeface="Arial"/>
              </a:rPr>
              <a:t>THE UNIVERSITY</a:t>
            </a:r>
            <a:endParaRPr b="1" i="0" sz="3400" u="none" cap="small" strike="noStrike">
              <a:solidFill>
                <a:srgbClr val="F96E99"/>
              </a:solidFill>
              <a:latin typeface="Arial"/>
              <a:ea typeface="Arial"/>
              <a:cs typeface="Arial"/>
              <a:sym typeface="Arial"/>
            </a:endParaRPr>
          </a:p>
          <a:p>
            <a:pPr indent="0" lvl="0" marL="0" marR="0" rtl="0" algn="just">
              <a:lnSpc>
                <a:spcPct val="115000"/>
              </a:lnSpc>
              <a:spcBef>
                <a:spcPts val="0"/>
              </a:spcBef>
              <a:spcAft>
                <a:spcPts val="0"/>
              </a:spcAft>
              <a:buClr>
                <a:schemeClr val="dk1"/>
              </a:buClr>
              <a:buSzPts val="1100"/>
              <a:buFont typeface="Arial"/>
              <a:buNone/>
            </a:pPr>
            <a:r>
              <a:rPr b="0" i="0" lang="en-US" sz="1400" u="none" cap="none" strike="noStrike">
                <a:solidFill>
                  <a:schemeClr val="dk1"/>
                </a:solidFill>
                <a:latin typeface="Arial"/>
                <a:ea typeface="Arial"/>
                <a:cs typeface="Arial"/>
                <a:sym typeface="Arial"/>
              </a:rPr>
              <a:t>The University of Cagliari also has a </a:t>
            </a:r>
            <a:r>
              <a:rPr b="1" i="0" lang="en-US" sz="1400" u="none" cap="none" strike="noStrike">
                <a:solidFill>
                  <a:schemeClr val="dk1"/>
                </a:solidFill>
                <a:latin typeface="Arial"/>
                <a:ea typeface="Arial"/>
                <a:cs typeface="Arial"/>
                <a:sym typeface="Arial"/>
              </a:rPr>
              <a:t>sports centre</a:t>
            </a:r>
            <a:r>
              <a:rPr b="0" i="0" lang="en-US" sz="1400" u="none" cap="none" strike="noStrike">
                <a:solidFill>
                  <a:schemeClr val="dk1"/>
                </a:solidFill>
                <a:latin typeface="Arial"/>
                <a:ea typeface="Arial"/>
                <a:cs typeface="Arial"/>
                <a:sym typeface="Arial"/>
              </a:rPr>
              <a:t>. There are 4 </a:t>
            </a:r>
            <a:r>
              <a:rPr b="1" i="0" lang="en-US" sz="1400" u="none" cap="none" strike="noStrike">
                <a:solidFill>
                  <a:schemeClr val="dk1"/>
                </a:solidFill>
                <a:latin typeface="Arial"/>
                <a:ea typeface="Arial"/>
                <a:cs typeface="Arial"/>
                <a:sym typeface="Arial"/>
              </a:rPr>
              <a:t>districts </a:t>
            </a:r>
            <a:r>
              <a:rPr b="0" i="0" lang="en-US" sz="1400" u="none" cap="none" strike="noStrike">
                <a:solidFill>
                  <a:schemeClr val="dk1"/>
                </a:solidFill>
                <a:highlight>
                  <a:srgbClr val="FFFFFF"/>
                </a:highlight>
                <a:latin typeface="Arial"/>
                <a:ea typeface="Arial"/>
                <a:cs typeface="Arial"/>
                <a:sym typeface="Arial"/>
              </a:rPr>
              <a:t>and 15 </a:t>
            </a:r>
            <a:r>
              <a:rPr b="1" i="0" lang="en-US" sz="1400" u="none" cap="none" strike="noStrike">
                <a:solidFill>
                  <a:schemeClr val="dk1"/>
                </a:solidFill>
                <a:highlight>
                  <a:srgbClr val="FFFFFF"/>
                </a:highlight>
                <a:latin typeface="Arial"/>
                <a:ea typeface="Arial"/>
                <a:cs typeface="Arial"/>
                <a:sym typeface="Arial"/>
              </a:rPr>
              <a:t>department libraries</a:t>
            </a:r>
            <a:r>
              <a:rPr b="0" i="0" lang="en-US" sz="1400" u="none" cap="none" strike="noStrike">
                <a:solidFill>
                  <a:schemeClr val="dk1"/>
                </a:solidFill>
                <a:highlight>
                  <a:srgbClr val="FFFFFF"/>
                </a:highlight>
                <a:latin typeface="Arial"/>
                <a:ea typeface="Arial"/>
                <a:cs typeface="Arial"/>
                <a:sym typeface="Arial"/>
              </a:rPr>
              <a:t>. There are several main campuses with student facilities close at hand including halls of residence, canteens, libraries, museums and sports facilities: 1) </a:t>
            </a:r>
            <a:r>
              <a:rPr b="1" i="1" lang="en-US" sz="1400" u="none" cap="none" strike="noStrike">
                <a:solidFill>
                  <a:schemeClr val="dk1"/>
                </a:solidFill>
                <a:highlight>
                  <a:srgbClr val="FFFFFF"/>
                </a:highlight>
                <a:latin typeface="Arial"/>
                <a:ea typeface="Arial"/>
                <a:cs typeface="Arial"/>
                <a:sym typeface="Arial"/>
              </a:rPr>
              <a:t>Cittadella Universitaria</a:t>
            </a:r>
            <a:r>
              <a:rPr b="0" i="0" lang="en-US" sz="1400" u="none" cap="none" strike="noStrike">
                <a:solidFill>
                  <a:schemeClr val="dk1"/>
                </a:solidFill>
                <a:highlight>
                  <a:srgbClr val="FFFFFF"/>
                </a:highlight>
                <a:latin typeface="Arial"/>
                <a:ea typeface="Arial"/>
                <a:cs typeface="Arial"/>
                <a:sym typeface="Arial"/>
              </a:rPr>
              <a:t> (Monserrato) - </a:t>
            </a:r>
            <a:r>
              <a:rPr b="0" i="1" lang="en-US" sz="1400" u="none" cap="none" strike="noStrike">
                <a:solidFill>
                  <a:schemeClr val="dk1"/>
                </a:solidFill>
                <a:highlight>
                  <a:srgbClr val="FFFFFF"/>
                </a:highlight>
                <a:latin typeface="Arial"/>
                <a:ea typeface="Arial"/>
                <a:cs typeface="Arial"/>
                <a:sym typeface="Arial"/>
              </a:rPr>
              <a:t>Medicine and Surgery, Physics, Biology, Natural Sciences</a:t>
            </a:r>
            <a:r>
              <a:rPr b="0" i="0" lang="en-US" sz="1400" u="none" cap="none" strike="noStrike">
                <a:solidFill>
                  <a:schemeClr val="dk1"/>
                </a:solidFill>
                <a:highlight>
                  <a:srgbClr val="FFFFFF"/>
                </a:highlight>
                <a:latin typeface="Arial"/>
                <a:ea typeface="Arial"/>
                <a:cs typeface="Arial"/>
                <a:sym typeface="Arial"/>
              </a:rPr>
              <a:t>; 2) </a:t>
            </a:r>
            <a:r>
              <a:rPr b="1" i="1" lang="en-US" sz="1400" u="none" cap="none" strike="noStrike">
                <a:solidFill>
                  <a:schemeClr val="dk1"/>
                </a:solidFill>
                <a:highlight>
                  <a:srgbClr val="FFFFFF"/>
                </a:highlight>
                <a:latin typeface="Arial"/>
                <a:ea typeface="Arial"/>
                <a:cs typeface="Arial"/>
                <a:sym typeface="Arial"/>
              </a:rPr>
              <a:t>Piazza d’Armi Area</a:t>
            </a:r>
            <a:r>
              <a:rPr b="0" i="0" lang="en-US" sz="1400" u="none" cap="none" strike="noStrike">
                <a:solidFill>
                  <a:schemeClr val="dk1"/>
                </a:solidFill>
                <a:highlight>
                  <a:srgbClr val="FFFFFF"/>
                </a:highlight>
                <a:latin typeface="Arial"/>
                <a:ea typeface="Arial"/>
                <a:cs typeface="Arial"/>
                <a:sym typeface="Arial"/>
              </a:rPr>
              <a:t> - </a:t>
            </a:r>
            <a:r>
              <a:rPr b="0" i="1" lang="en-US" sz="1400" u="none" cap="none" strike="noStrike">
                <a:solidFill>
                  <a:schemeClr val="dk1"/>
                </a:solidFill>
                <a:highlight>
                  <a:srgbClr val="FFFFFF"/>
                </a:highlight>
                <a:latin typeface="Arial"/>
                <a:ea typeface="Arial"/>
                <a:cs typeface="Arial"/>
                <a:sym typeface="Arial"/>
              </a:rPr>
              <a:t>Engineering,  Humanities, Education Sciences</a:t>
            </a:r>
            <a:r>
              <a:rPr b="0" i="0" lang="en-US" sz="1400" u="none" cap="none" strike="noStrike">
                <a:solidFill>
                  <a:schemeClr val="dk1"/>
                </a:solidFill>
                <a:highlight>
                  <a:srgbClr val="FFFFFF"/>
                </a:highlight>
                <a:latin typeface="Arial"/>
                <a:ea typeface="Arial"/>
                <a:cs typeface="Arial"/>
                <a:sym typeface="Arial"/>
              </a:rPr>
              <a:t>; 3) </a:t>
            </a:r>
            <a:r>
              <a:rPr b="1" i="1" lang="en-US" sz="1400" u="none" cap="none" strike="noStrike">
                <a:solidFill>
                  <a:schemeClr val="dk1"/>
                </a:solidFill>
                <a:highlight>
                  <a:srgbClr val="FFFFFF"/>
                </a:highlight>
                <a:latin typeface="Arial"/>
                <a:ea typeface="Arial"/>
                <a:cs typeface="Arial"/>
                <a:sym typeface="Arial"/>
              </a:rPr>
              <a:t>Campus Sant’Ignazio</a:t>
            </a:r>
            <a:r>
              <a:rPr b="0" i="0" lang="en-US" sz="1400" u="none" cap="none" strike="noStrike">
                <a:solidFill>
                  <a:schemeClr val="dk1"/>
                </a:solidFill>
                <a:highlight>
                  <a:srgbClr val="FFFFFF"/>
                </a:highlight>
                <a:latin typeface="Arial"/>
                <a:ea typeface="Arial"/>
                <a:cs typeface="Arial"/>
                <a:sym typeface="Arial"/>
              </a:rPr>
              <a:t> - </a:t>
            </a:r>
            <a:r>
              <a:rPr b="0" i="1" lang="en-US" sz="1400" u="none" cap="none" strike="noStrike">
                <a:solidFill>
                  <a:schemeClr val="dk1"/>
                </a:solidFill>
                <a:highlight>
                  <a:srgbClr val="FFFFFF"/>
                </a:highlight>
                <a:latin typeface="Arial"/>
                <a:ea typeface="Arial"/>
                <a:cs typeface="Arial"/>
                <a:sym typeface="Arial"/>
              </a:rPr>
              <a:t>Political sciences, Economics, Law;</a:t>
            </a:r>
            <a:r>
              <a:rPr b="0" i="0" lang="en-US" sz="1400" u="none" cap="none" strike="noStrike">
                <a:solidFill>
                  <a:schemeClr val="dk1"/>
                </a:solidFill>
                <a:highlight>
                  <a:srgbClr val="FFFFFF"/>
                </a:highlight>
                <a:latin typeface="Arial"/>
                <a:ea typeface="Arial"/>
                <a:cs typeface="Arial"/>
                <a:sym typeface="Arial"/>
              </a:rPr>
              <a:t> 4) </a:t>
            </a:r>
            <a:r>
              <a:rPr b="1" i="1" lang="en-US" sz="1400" u="none" cap="none" strike="noStrike">
                <a:solidFill>
                  <a:schemeClr val="dk1"/>
                </a:solidFill>
                <a:highlight>
                  <a:srgbClr val="FFFFFF"/>
                </a:highlight>
                <a:latin typeface="Arial"/>
                <a:ea typeface="Arial"/>
                <a:cs typeface="Arial"/>
                <a:sym typeface="Arial"/>
              </a:rPr>
              <a:t>Campus Aresu / Palazzo delle Scienze</a:t>
            </a:r>
            <a:r>
              <a:rPr b="0" i="0" lang="en-US" sz="1400" u="none" cap="none" strike="noStrike">
                <a:solidFill>
                  <a:schemeClr val="dk1"/>
                </a:solidFill>
                <a:highlight>
                  <a:srgbClr val="FFFFFF"/>
                </a:highlight>
                <a:latin typeface="Arial"/>
                <a:ea typeface="Arial"/>
                <a:cs typeface="Arial"/>
                <a:sym typeface="Arial"/>
              </a:rPr>
              <a:t> - </a:t>
            </a:r>
            <a:r>
              <a:rPr b="0" i="1" lang="en-US" sz="1400" u="none" cap="none" strike="noStrike">
                <a:solidFill>
                  <a:schemeClr val="dk1"/>
                </a:solidFill>
                <a:highlight>
                  <a:srgbClr val="FFFFFF"/>
                </a:highlight>
                <a:latin typeface="Arial"/>
                <a:ea typeface="Arial"/>
                <a:cs typeface="Arial"/>
                <a:sym typeface="Arial"/>
              </a:rPr>
              <a:t>Architecture, Foreign Languages, Mathematics, Computer Sciences, Pharmacy.</a:t>
            </a:r>
            <a:endParaRPr b="0" i="1" sz="1400" u="none" cap="none" strike="noStrike">
              <a:solidFill>
                <a:schemeClr val="dk1"/>
              </a:solidFill>
              <a:highlight>
                <a:srgbClr val="FFFFFF"/>
              </a:highlight>
              <a:latin typeface="Arial"/>
              <a:ea typeface="Arial"/>
              <a:cs typeface="Arial"/>
              <a:sym typeface="Arial"/>
            </a:endParaRPr>
          </a:p>
          <a:p>
            <a:pPr indent="0" lvl="0" marL="0" marR="0" rtl="0" algn="just">
              <a:lnSpc>
                <a:spcPct val="115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600"/>
              <a:buFont typeface="Arial"/>
              <a:buNone/>
            </a:pPr>
            <a:r>
              <a:rPr b="1" i="0" lang="en-US" sz="1600" u="none" cap="none" strike="noStrike">
                <a:solidFill>
                  <a:schemeClr val="dk1"/>
                </a:solidFill>
                <a:highlight>
                  <a:srgbClr val="FFFFFF"/>
                </a:highlight>
                <a:latin typeface="Arial"/>
                <a:ea typeface="Arial"/>
                <a:cs typeface="Arial"/>
                <a:sym typeface="Arial"/>
              </a:rPr>
              <a:t>Some services for foreign students:</a:t>
            </a:r>
            <a:endParaRPr b="0" i="0" sz="1600" u="none" cap="none" strike="noStrike">
              <a:solidFill>
                <a:schemeClr val="dk1"/>
              </a:solidFill>
              <a:latin typeface="Arial"/>
              <a:ea typeface="Arial"/>
              <a:cs typeface="Arial"/>
              <a:sym typeface="Arial"/>
            </a:endParaRPr>
          </a:p>
          <a:p>
            <a:pPr indent="-330200" lvl="0" marL="457200" marR="0" rtl="0" algn="just">
              <a:lnSpc>
                <a:spcPct val="115000"/>
              </a:lnSpc>
              <a:spcBef>
                <a:spcPts val="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ISMOKA (International Students Mobility Office) and Students’ associations ESN, ISAWO, AEGEE, ELSA;</a:t>
            </a:r>
            <a:endParaRPr b="0" i="0" sz="1600" u="none" cap="none" strike="noStrike">
              <a:solidFill>
                <a:schemeClr val="dk1"/>
              </a:solidFill>
              <a:latin typeface="Arial"/>
              <a:ea typeface="Arial"/>
              <a:cs typeface="Arial"/>
              <a:sym typeface="Arial"/>
            </a:endParaRPr>
          </a:p>
          <a:p>
            <a:pPr indent="-330200" lvl="0" marL="457200" marR="0" rtl="0" algn="just">
              <a:lnSpc>
                <a:spcPct val="115000"/>
              </a:lnSpc>
              <a:spcBef>
                <a:spcPts val="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Academic guidance and Assistance for obtaining an accommodation;</a:t>
            </a:r>
            <a:endParaRPr b="0" i="0" sz="1600" u="none" cap="none" strike="noStrike">
              <a:solidFill>
                <a:schemeClr val="dk1"/>
              </a:solidFill>
              <a:latin typeface="Arial"/>
              <a:ea typeface="Arial"/>
              <a:cs typeface="Arial"/>
              <a:sym typeface="Arial"/>
            </a:endParaRPr>
          </a:p>
          <a:p>
            <a:pPr indent="-330200" lvl="0" marL="457200" marR="0" rtl="0" algn="just">
              <a:lnSpc>
                <a:spcPct val="115000"/>
              </a:lnSpc>
              <a:spcBef>
                <a:spcPts val="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Reception upon arrival: welcoming events and registration procedures, Italian Language Courses;</a:t>
            </a:r>
            <a:endParaRPr b="0" i="0" sz="1600" u="none" cap="none" strike="noStrike">
              <a:solidFill>
                <a:schemeClr val="dk1"/>
              </a:solidFill>
              <a:latin typeface="Arial"/>
              <a:ea typeface="Arial"/>
              <a:cs typeface="Arial"/>
              <a:sym typeface="Arial"/>
            </a:endParaRPr>
          </a:p>
          <a:p>
            <a:pPr indent="-330200" lvl="0" marL="457200" marR="0" rtl="0" algn="just">
              <a:lnSpc>
                <a:spcPct val="115000"/>
              </a:lnSpc>
              <a:spcBef>
                <a:spcPts val="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Services for students with special needs and/or disabilities;</a:t>
            </a:r>
            <a:endParaRPr b="0" i="0" sz="1600" u="none" cap="none" strike="noStrike">
              <a:solidFill>
                <a:schemeClr val="dk1"/>
              </a:solidFill>
              <a:latin typeface="Arial"/>
              <a:ea typeface="Arial"/>
              <a:cs typeface="Arial"/>
              <a:sym typeface="Arial"/>
            </a:endParaRPr>
          </a:p>
          <a:p>
            <a:pPr indent="-330200" lvl="0" marL="457200" marR="0" rtl="0" algn="just">
              <a:lnSpc>
                <a:spcPct val="115000"/>
              </a:lnSpc>
              <a:spcBef>
                <a:spcPts val="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Advice on daily life arrangements (public transportation, healthcare services, social and cultural integration);</a:t>
            </a:r>
            <a:endParaRPr b="0" i="0" sz="1600" u="none" cap="none" strike="noStrike">
              <a:solidFill>
                <a:schemeClr val="dk1"/>
              </a:solidFill>
              <a:latin typeface="Arial"/>
              <a:ea typeface="Arial"/>
              <a:cs typeface="Arial"/>
              <a:sym typeface="Arial"/>
            </a:endParaRPr>
          </a:p>
        </p:txBody>
      </p:sp>
      <p:sp>
        <p:nvSpPr>
          <p:cNvPr id="850" name="Google Shape;850;p33"/>
          <p:cNvSpPr txBox="1"/>
          <p:nvPr/>
        </p:nvSpPr>
        <p:spPr>
          <a:xfrm>
            <a:off x="1498675" y="5885125"/>
            <a:ext cx="7562400" cy="507900"/>
          </a:xfrm>
          <a:prstGeom prst="rect">
            <a:avLst/>
          </a:prstGeom>
          <a:noFill/>
          <a:ln>
            <a:noFill/>
          </a:ln>
        </p:spPr>
        <p:txBody>
          <a:bodyPr anchorCtr="0" anchor="t" bIns="91425" lIns="91425" spcFirstLastPara="1" rIns="91425" wrap="square" tIns="91425">
            <a:spAutoFit/>
          </a:bodyPr>
          <a:lstStyle/>
          <a:p>
            <a:pPr indent="0" lvl="0" marL="0" marR="0" rtl="0" algn="r">
              <a:lnSpc>
                <a:spcPct val="115000"/>
              </a:lnSpc>
              <a:spcBef>
                <a:spcPts val="0"/>
              </a:spcBef>
              <a:spcAft>
                <a:spcPts val="0"/>
              </a:spcAft>
              <a:buClr>
                <a:srgbClr val="000000"/>
              </a:buClr>
              <a:buSzPts val="2100"/>
              <a:buFont typeface="Arial"/>
              <a:buNone/>
            </a:pPr>
            <a:r>
              <a:rPr b="0" i="0" lang="en-US" sz="2100" u="none" cap="none" strike="noStrike">
                <a:solidFill>
                  <a:schemeClr val="dk1"/>
                </a:solidFill>
                <a:latin typeface="Calibri"/>
                <a:ea typeface="Calibri"/>
                <a:cs typeface="Calibri"/>
                <a:sym typeface="Calibri"/>
              </a:rPr>
              <a:t>www.unica.it | www.unica.it/internationalmobility</a:t>
            </a:r>
            <a:endParaRPr b="0" i="0" sz="2100" u="none" cap="none" strike="noStrike">
              <a:solidFill>
                <a:schemeClr val="dk1"/>
              </a:solidFill>
              <a:latin typeface="Calibri"/>
              <a:ea typeface="Calibri"/>
              <a:cs typeface="Calibri"/>
              <a:sym typeface="Calibri"/>
            </a:endParaRPr>
          </a:p>
        </p:txBody>
      </p:sp>
      <p:pic>
        <p:nvPicPr>
          <p:cNvPr id="851" name="Google Shape;851;p33"/>
          <p:cNvPicPr preferRelativeResize="0"/>
          <p:nvPr/>
        </p:nvPicPr>
        <p:blipFill rotWithShape="1">
          <a:blip r:embed="rId4">
            <a:alphaModFix/>
          </a:blip>
          <a:srcRect b="75915" l="0" r="44416" t="7881"/>
          <a:stretch/>
        </p:blipFill>
        <p:spPr>
          <a:xfrm>
            <a:off x="9006771" y="5862050"/>
            <a:ext cx="2534478" cy="554101"/>
          </a:xfrm>
          <a:prstGeom prst="rect">
            <a:avLst/>
          </a:prstGeom>
          <a:noFill/>
          <a:ln>
            <a:noFill/>
          </a:ln>
        </p:spPr>
      </p:pic>
      <p:pic>
        <p:nvPicPr>
          <p:cNvPr id="852" name="Google Shape;852;p33"/>
          <p:cNvPicPr preferRelativeResize="0"/>
          <p:nvPr/>
        </p:nvPicPr>
        <p:blipFill rotWithShape="1">
          <a:blip r:embed="rId5">
            <a:alphaModFix/>
          </a:blip>
          <a:srcRect b="0" l="0" r="0" t="0"/>
          <a:stretch/>
        </p:blipFill>
        <p:spPr>
          <a:xfrm>
            <a:off x="7494125" y="4239197"/>
            <a:ext cx="1848850" cy="1389420"/>
          </a:xfrm>
          <a:prstGeom prst="rect">
            <a:avLst/>
          </a:prstGeom>
          <a:noFill/>
          <a:ln>
            <a:noFill/>
          </a:ln>
        </p:spPr>
      </p:pic>
      <p:pic>
        <p:nvPicPr>
          <p:cNvPr id="853" name="Google Shape;853;p33"/>
          <p:cNvPicPr preferRelativeResize="0"/>
          <p:nvPr/>
        </p:nvPicPr>
        <p:blipFill rotWithShape="1">
          <a:blip r:embed="rId6">
            <a:alphaModFix/>
          </a:blip>
          <a:srcRect b="0" l="0" r="0" t="0"/>
          <a:stretch/>
        </p:blipFill>
        <p:spPr>
          <a:xfrm>
            <a:off x="5946175" y="4862750"/>
            <a:ext cx="1050725" cy="791213"/>
          </a:xfrm>
          <a:prstGeom prst="rect">
            <a:avLst/>
          </a:prstGeom>
          <a:noFill/>
          <a:ln>
            <a:noFill/>
          </a:ln>
        </p:spPr>
      </p:pic>
      <p:pic>
        <p:nvPicPr>
          <p:cNvPr id="854" name="Google Shape;854;p33"/>
          <p:cNvPicPr preferRelativeResize="0"/>
          <p:nvPr/>
        </p:nvPicPr>
        <p:blipFill rotWithShape="1">
          <a:blip r:embed="rId7">
            <a:alphaModFix/>
          </a:blip>
          <a:srcRect b="0" l="18785" r="0" t="0"/>
          <a:stretch/>
        </p:blipFill>
        <p:spPr>
          <a:xfrm>
            <a:off x="4815549" y="4239200"/>
            <a:ext cx="2637425" cy="1389425"/>
          </a:xfrm>
          <a:prstGeom prst="rect">
            <a:avLst/>
          </a:prstGeom>
          <a:noFill/>
          <a:ln>
            <a:noFill/>
          </a:ln>
        </p:spPr>
      </p:pic>
      <p:pic>
        <p:nvPicPr>
          <p:cNvPr id="855" name="Google Shape;855;p33"/>
          <p:cNvPicPr preferRelativeResize="0"/>
          <p:nvPr/>
        </p:nvPicPr>
        <p:blipFill rotWithShape="1">
          <a:blip r:embed="rId8">
            <a:alphaModFix/>
          </a:blip>
          <a:srcRect b="0" l="0" r="0" t="0"/>
          <a:stretch/>
        </p:blipFill>
        <p:spPr>
          <a:xfrm>
            <a:off x="2884900" y="4261911"/>
            <a:ext cx="1848850" cy="1391839"/>
          </a:xfrm>
          <a:prstGeom prst="rect">
            <a:avLst/>
          </a:prstGeom>
          <a:noFill/>
          <a:ln>
            <a:noFill/>
          </a:ln>
        </p:spPr>
      </p:pic>
      <p:pic>
        <p:nvPicPr>
          <p:cNvPr id="856" name="Google Shape;856;p33"/>
          <p:cNvPicPr preferRelativeResize="0"/>
          <p:nvPr/>
        </p:nvPicPr>
        <p:blipFill rotWithShape="1">
          <a:blip r:embed="rId9">
            <a:alphaModFix/>
          </a:blip>
          <a:srcRect b="0" l="0" r="0" t="0"/>
          <a:stretch/>
        </p:blipFill>
        <p:spPr>
          <a:xfrm>
            <a:off x="514750" y="4261900"/>
            <a:ext cx="2298275" cy="1391850"/>
          </a:xfrm>
          <a:prstGeom prst="rect">
            <a:avLst/>
          </a:prstGeom>
          <a:noFill/>
          <a:ln>
            <a:noFill/>
          </a:ln>
        </p:spPr>
      </p:pic>
      <p:pic>
        <p:nvPicPr>
          <p:cNvPr id="857" name="Google Shape;857;p33"/>
          <p:cNvPicPr preferRelativeResize="0"/>
          <p:nvPr/>
        </p:nvPicPr>
        <p:blipFill rotWithShape="1">
          <a:blip r:embed="rId10">
            <a:alphaModFix/>
          </a:blip>
          <a:srcRect b="0" l="0" r="0" t="0"/>
          <a:stretch/>
        </p:blipFill>
        <p:spPr>
          <a:xfrm>
            <a:off x="9463223" y="4214075"/>
            <a:ext cx="2078033" cy="14396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showMasterSp="0">
  <p:cSld>
    <p:spTree>
      <p:nvGrpSpPr>
        <p:cNvPr id="861" name="Shape 861"/>
        <p:cNvGrpSpPr/>
        <p:nvPr/>
      </p:nvGrpSpPr>
      <p:grpSpPr>
        <a:xfrm>
          <a:off x="0" y="0"/>
          <a:ext cx="0" cy="0"/>
          <a:chOff x="0" y="0"/>
          <a:chExt cx="0" cy="0"/>
        </a:xfrm>
      </p:grpSpPr>
      <p:grpSp>
        <p:nvGrpSpPr>
          <p:cNvPr id="862" name="Google Shape;862;p34"/>
          <p:cNvGrpSpPr/>
          <p:nvPr/>
        </p:nvGrpSpPr>
        <p:grpSpPr>
          <a:xfrm>
            <a:off x="0" y="5862828"/>
            <a:ext cx="12191694" cy="995679"/>
            <a:chOff x="0" y="5862828"/>
            <a:chExt cx="9143999" cy="995679"/>
          </a:xfrm>
        </p:grpSpPr>
        <p:sp>
          <p:nvSpPr>
            <p:cNvPr id="863" name="Google Shape;863;p34"/>
            <p:cNvSpPr/>
            <p:nvPr/>
          </p:nvSpPr>
          <p:spPr>
            <a:xfrm>
              <a:off x="0" y="5862828"/>
              <a:ext cx="6146800" cy="995679"/>
            </a:xfrm>
            <a:custGeom>
              <a:rect b="b" l="l" r="r" t="t"/>
              <a:pathLst>
                <a:path extrusionOk="0" h="995679" w="6146800">
                  <a:moveTo>
                    <a:pt x="6146292" y="0"/>
                  </a:moveTo>
                  <a:lnTo>
                    <a:pt x="0" y="0"/>
                  </a:lnTo>
                  <a:lnTo>
                    <a:pt x="0" y="995164"/>
                  </a:lnTo>
                  <a:lnTo>
                    <a:pt x="5618099" y="995164"/>
                  </a:lnTo>
                  <a:lnTo>
                    <a:pt x="6146292" y="0"/>
                  </a:lnTo>
                  <a:close/>
                </a:path>
              </a:pathLst>
            </a:custGeom>
            <a:solidFill>
              <a:srgbClr val="FBBE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864" name="Google Shape;864;p34"/>
            <p:cNvPicPr preferRelativeResize="0"/>
            <p:nvPr/>
          </p:nvPicPr>
          <p:blipFill rotWithShape="1">
            <a:blip r:embed="rId3">
              <a:alphaModFix/>
            </a:blip>
            <a:srcRect b="0" l="0" r="0" t="0"/>
            <a:stretch/>
          </p:blipFill>
          <p:spPr>
            <a:xfrm>
              <a:off x="5536691" y="5862828"/>
              <a:ext cx="3607308" cy="995170"/>
            </a:xfrm>
            <a:prstGeom prst="rect">
              <a:avLst/>
            </a:prstGeom>
            <a:noFill/>
            <a:ln>
              <a:noFill/>
            </a:ln>
          </p:spPr>
        </p:pic>
      </p:grpSp>
      <p:grpSp>
        <p:nvGrpSpPr>
          <p:cNvPr id="865" name="Google Shape;865;p34"/>
          <p:cNvGrpSpPr/>
          <p:nvPr/>
        </p:nvGrpSpPr>
        <p:grpSpPr>
          <a:xfrm>
            <a:off x="0" y="0"/>
            <a:ext cx="12191695" cy="5664835"/>
            <a:chOff x="0" y="0"/>
            <a:chExt cx="9144000" cy="5664835"/>
          </a:xfrm>
        </p:grpSpPr>
        <p:pic>
          <p:nvPicPr>
            <p:cNvPr id="866" name="Google Shape;866;p34"/>
            <p:cNvPicPr preferRelativeResize="0"/>
            <p:nvPr/>
          </p:nvPicPr>
          <p:blipFill rotWithShape="1">
            <a:blip r:embed="rId4">
              <a:alphaModFix/>
            </a:blip>
            <a:srcRect b="0" l="0" r="0" t="0"/>
            <a:stretch/>
          </p:blipFill>
          <p:spPr>
            <a:xfrm>
              <a:off x="3564635" y="0"/>
              <a:ext cx="5579363" cy="5664707"/>
            </a:xfrm>
            <a:prstGeom prst="rect">
              <a:avLst/>
            </a:prstGeom>
            <a:noFill/>
            <a:ln>
              <a:noFill/>
            </a:ln>
          </p:spPr>
        </p:pic>
        <p:sp>
          <p:nvSpPr>
            <p:cNvPr id="867" name="Google Shape;867;p34"/>
            <p:cNvSpPr/>
            <p:nvPr/>
          </p:nvSpPr>
          <p:spPr>
            <a:xfrm>
              <a:off x="0" y="0"/>
              <a:ext cx="9144000" cy="5664835"/>
            </a:xfrm>
            <a:custGeom>
              <a:rect b="b" l="l" r="r" t="t"/>
              <a:pathLst>
                <a:path extrusionOk="0" h="5664835" w="9144000">
                  <a:moveTo>
                    <a:pt x="9143999" y="0"/>
                  </a:moveTo>
                  <a:lnTo>
                    <a:pt x="2289937" y="0"/>
                  </a:lnTo>
                  <a:lnTo>
                    <a:pt x="0" y="4314999"/>
                  </a:lnTo>
                  <a:lnTo>
                    <a:pt x="0" y="5664708"/>
                  </a:lnTo>
                  <a:lnTo>
                    <a:pt x="6139307" y="5664708"/>
                  </a:lnTo>
                  <a:lnTo>
                    <a:pt x="9143999" y="2871"/>
                  </a:lnTo>
                  <a:lnTo>
                    <a:pt x="9143999" y="0"/>
                  </a:lnTo>
                  <a:close/>
                </a:path>
              </a:pathLst>
            </a:custGeom>
            <a:solidFill>
              <a:srgbClr val="41AFB7"/>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868" name="Google Shape;868;p34"/>
          <p:cNvSpPr txBox="1"/>
          <p:nvPr>
            <p:ph type="title"/>
          </p:nvPr>
        </p:nvSpPr>
        <p:spPr>
          <a:xfrm>
            <a:off x="3387005" y="1125496"/>
            <a:ext cx="5690400" cy="3012900"/>
          </a:xfrm>
          <a:prstGeom prst="rect">
            <a:avLst/>
          </a:prstGeom>
          <a:noFill/>
          <a:ln>
            <a:noFill/>
          </a:ln>
        </p:spPr>
        <p:txBody>
          <a:bodyPr anchorCtr="0" anchor="t" bIns="0" lIns="0" spcFirstLastPara="1" rIns="0" wrap="square" tIns="272400">
            <a:spAutoFit/>
          </a:bodyPr>
          <a:lstStyle/>
          <a:p>
            <a:pPr indent="0" lvl="0" marL="12700" rtl="0" algn="l">
              <a:lnSpc>
                <a:spcPct val="100000"/>
              </a:lnSpc>
              <a:spcBef>
                <a:spcPts val="0"/>
              </a:spcBef>
              <a:spcAft>
                <a:spcPts val="0"/>
              </a:spcAft>
              <a:buSzPts val="4400"/>
              <a:buNone/>
            </a:pPr>
            <a:r>
              <a:rPr b="0" lang="en-US" sz="14200">
                <a:solidFill>
                  <a:srgbClr val="FFFFFF"/>
                </a:solidFill>
                <a:latin typeface="Calibri"/>
                <a:ea typeface="Calibri"/>
                <a:cs typeface="Calibri"/>
                <a:sym typeface="Calibri"/>
              </a:rPr>
              <a:t>OPEN</a:t>
            </a:r>
            <a:endParaRPr sz="14200">
              <a:latin typeface="Calibri"/>
              <a:ea typeface="Calibri"/>
              <a:cs typeface="Calibri"/>
              <a:sym typeface="Calibri"/>
            </a:endParaRPr>
          </a:p>
          <a:p>
            <a:pPr indent="0" lvl="0" marL="105410" rtl="0" algn="l">
              <a:lnSpc>
                <a:spcPct val="100000"/>
              </a:lnSpc>
              <a:spcBef>
                <a:spcPts val="465"/>
              </a:spcBef>
              <a:spcAft>
                <a:spcPts val="0"/>
              </a:spcAft>
              <a:buSzPts val="4400"/>
              <a:buNone/>
            </a:pPr>
            <a:r>
              <a:rPr b="0" i="1" lang="en-US">
                <a:solidFill>
                  <a:srgbClr val="FBBE00"/>
                </a:solidFill>
                <a:latin typeface="Book Antiqua"/>
                <a:ea typeface="Book Antiqua"/>
                <a:cs typeface="Book Antiqua"/>
                <a:sym typeface="Book Antiqua"/>
              </a:rPr>
              <a:t>The door to your future!</a:t>
            </a:r>
            <a:endParaRPr/>
          </a:p>
        </p:txBody>
      </p:sp>
      <p:pic>
        <p:nvPicPr>
          <p:cNvPr id="869" name="Google Shape;869;p34"/>
          <p:cNvPicPr preferRelativeResize="0"/>
          <p:nvPr/>
        </p:nvPicPr>
        <p:blipFill rotWithShape="1">
          <a:blip r:embed="rId5">
            <a:alphaModFix/>
          </a:blip>
          <a:srcRect b="0" l="0" r="0" t="0"/>
          <a:stretch/>
        </p:blipFill>
        <p:spPr>
          <a:xfrm>
            <a:off x="93471" y="5725667"/>
            <a:ext cx="3340607" cy="1132330"/>
          </a:xfrm>
          <a:prstGeom prst="rect">
            <a:avLst/>
          </a:prstGeom>
          <a:noFill/>
          <a:ln>
            <a:noFill/>
          </a:ln>
        </p:spPr>
      </p:pic>
      <p:pic>
        <p:nvPicPr>
          <p:cNvPr id="870" name="Google Shape;870;p34"/>
          <p:cNvPicPr preferRelativeResize="0"/>
          <p:nvPr/>
        </p:nvPicPr>
        <p:blipFill rotWithShape="1">
          <a:blip r:embed="rId6">
            <a:alphaModFix/>
          </a:blip>
          <a:srcRect b="0" l="0" r="0" t="0"/>
          <a:stretch/>
        </p:blipFill>
        <p:spPr>
          <a:xfrm>
            <a:off x="0" y="0"/>
            <a:ext cx="1972055" cy="182956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showMasterSp="0">
  <p:cSld>
    <p:spTree>
      <p:nvGrpSpPr>
        <p:cNvPr id="874" name="Shape 874"/>
        <p:cNvGrpSpPr/>
        <p:nvPr/>
      </p:nvGrpSpPr>
      <p:grpSpPr>
        <a:xfrm>
          <a:off x="0" y="0"/>
          <a:ext cx="0" cy="0"/>
          <a:chOff x="0" y="0"/>
          <a:chExt cx="0" cy="0"/>
        </a:xfrm>
      </p:grpSpPr>
      <p:grpSp>
        <p:nvGrpSpPr>
          <p:cNvPr id="875" name="Google Shape;875;p35"/>
          <p:cNvGrpSpPr/>
          <p:nvPr/>
        </p:nvGrpSpPr>
        <p:grpSpPr>
          <a:xfrm>
            <a:off x="0" y="0"/>
            <a:ext cx="12191695" cy="6858125"/>
            <a:chOff x="0" y="0"/>
            <a:chExt cx="9144000" cy="6858125"/>
          </a:xfrm>
        </p:grpSpPr>
        <p:pic>
          <p:nvPicPr>
            <p:cNvPr id="876" name="Google Shape;876;p35"/>
            <p:cNvPicPr preferRelativeResize="0"/>
            <p:nvPr/>
          </p:nvPicPr>
          <p:blipFill rotWithShape="1">
            <a:blip r:embed="rId3">
              <a:alphaModFix/>
            </a:blip>
            <a:srcRect b="0" l="0" r="0" t="0"/>
            <a:stretch/>
          </p:blipFill>
          <p:spPr>
            <a:xfrm>
              <a:off x="0" y="996695"/>
              <a:ext cx="5830063" cy="5859019"/>
            </a:xfrm>
            <a:prstGeom prst="rect">
              <a:avLst/>
            </a:prstGeom>
            <a:noFill/>
            <a:ln>
              <a:noFill/>
            </a:ln>
          </p:spPr>
        </p:pic>
        <p:sp>
          <p:nvSpPr>
            <p:cNvPr id="877" name="Google Shape;877;p35"/>
            <p:cNvSpPr/>
            <p:nvPr/>
          </p:nvSpPr>
          <p:spPr>
            <a:xfrm>
              <a:off x="0" y="638555"/>
              <a:ext cx="9144000" cy="360044"/>
            </a:xfrm>
            <a:custGeom>
              <a:rect b="b" l="l" r="r" t="t"/>
              <a:pathLst>
                <a:path extrusionOk="0" h="360044" w="9144000">
                  <a:moveTo>
                    <a:pt x="0" y="359663"/>
                  </a:moveTo>
                  <a:lnTo>
                    <a:pt x="9144000" y="359663"/>
                  </a:lnTo>
                  <a:lnTo>
                    <a:pt x="9144000" y="0"/>
                  </a:lnTo>
                  <a:lnTo>
                    <a:pt x="0" y="0"/>
                  </a:lnTo>
                  <a:lnTo>
                    <a:pt x="0" y="359663"/>
                  </a:lnTo>
                  <a:close/>
                </a:path>
              </a:pathLst>
            </a:custGeom>
            <a:solidFill>
              <a:srgbClr val="FBBE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78" name="Google Shape;878;p35"/>
            <p:cNvSpPr/>
            <p:nvPr/>
          </p:nvSpPr>
          <p:spPr>
            <a:xfrm>
              <a:off x="0" y="0"/>
              <a:ext cx="5755005" cy="998219"/>
            </a:xfrm>
            <a:custGeom>
              <a:rect b="b" l="l" r="r" t="t"/>
              <a:pathLst>
                <a:path extrusionOk="0" h="998219" w="5755005">
                  <a:moveTo>
                    <a:pt x="5224866" y="0"/>
                  </a:moveTo>
                  <a:lnTo>
                    <a:pt x="0" y="0"/>
                  </a:lnTo>
                  <a:lnTo>
                    <a:pt x="0" y="998220"/>
                  </a:lnTo>
                  <a:lnTo>
                    <a:pt x="5754624" y="998220"/>
                  </a:lnTo>
                  <a:lnTo>
                    <a:pt x="5224866" y="0"/>
                  </a:lnTo>
                  <a:close/>
                </a:path>
              </a:pathLst>
            </a:custGeom>
            <a:solidFill>
              <a:srgbClr val="41AFB7"/>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79" name="Google Shape;879;p35"/>
            <p:cNvSpPr/>
            <p:nvPr/>
          </p:nvSpPr>
          <p:spPr>
            <a:xfrm>
              <a:off x="0" y="5879591"/>
              <a:ext cx="9144000" cy="978534"/>
            </a:xfrm>
            <a:custGeom>
              <a:rect b="b" l="l" r="r" t="t"/>
              <a:pathLst>
                <a:path extrusionOk="0" h="978534" w="9144000">
                  <a:moveTo>
                    <a:pt x="9144000" y="0"/>
                  </a:moveTo>
                  <a:lnTo>
                    <a:pt x="0" y="0"/>
                  </a:lnTo>
                  <a:lnTo>
                    <a:pt x="0" y="978408"/>
                  </a:lnTo>
                  <a:lnTo>
                    <a:pt x="9144000" y="978408"/>
                  </a:lnTo>
                  <a:lnTo>
                    <a:pt x="9144000" y="0"/>
                  </a:lnTo>
                  <a:close/>
                </a:path>
              </a:pathLst>
            </a:custGeom>
            <a:solidFill>
              <a:srgbClr val="FBBE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880" name="Google Shape;880;p35"/>
            <p:cNvPicPr preferRelativeResize="0"/>
            <p:nvPr/>
          </p:nvPicPr>
          <p:blipFill rotWithShape="1">
            <a:blip r:embed="rId4">
              <a:alphaModFix/>
            </a:blip>
            <a:srcRect b="0" l="0" r="0" t="0"/>
            <a:stretch/>
          </p:blipFill>
          <p:spPr>
            <a:xfrm>
              <a:off x="5166359" y="5696710"/>
              <a:ext cx="3355847" cy="1161287"/>
            </a:xfrm>
            <a:prstGeom prst="rect">
              <a:avLst/>
            </a:prstGeom>
            <a:noFill/>
            <a:ln>
              <a:noFill/>
            </a:ln>
          </p:spPr>
        </p:pic>
        <p:pic>
          <p:nvPicPr>
            <p:cNvPr id="881" name="Google Shape;881;p35"/>
            <p:cNvPicPr preferRelativeResize="0"/>
            <p:nvPr/>
          </p:nvPicPr>
          <p:blipFill rotWithShape="1">
            <a:blip r:embed="rId5">
              <a:alphaModFix/>
            </a:blip>
            <a:srcRect b="0" l="0" r="0" t="0"/>
            <a:stretch/>
          </p:blipFill>
          <p:spPr>
            <a:xfrm>
              <a:off x="0" y="5868923"/>
              <a:ext cx="3308604" cy="989074"/>
            </a:xfrm>
            <a:prstGeom prst="rect">
              <a:avLst/>
            </a:prstGeom>
            <a:noFill/>
            <a:ln>
              <a:noFill/>
            </a:ln>
          </p:spPr>
        </p:pic>
      </p:grpSp>
      <p:sp>
        <p:nvSpPr>
          <p:cNvPr id="882" name="Google Shape;882;p35"/>
          <p:cNvSpPr txBox="1"/>
          <p:nvPr>
            <p:ph type="title"/>
          </p:nvPr>
        </p:nvSpPr>
        <p:spPr>
          <a:xfrm>
            <a:off x="167979" y="26034"/>
            <a:ext cx="11856000" cy="505500"/>
          </a:xfrm>
          <a:prstGeom prst="rect">
            <a:avLst/>
          </a:prstGeom>
          <a:noFill/>
          <a:ln>
            <a:noFill/>
          </a:ln>
        </p:spPr>
        <p:txBody>
          <a:bodyPr anchorCtr="0" anchor="t" bIns="0" lIns="0" spcFirstLastPara="1" rIns="0" wrap="square" tIns="12700">
            <a:spAutoFit/>
          </a:bodyPr>
          <a:lstStyle/>
          <a:p>
            <a:pPr indent="0" lvl="0" marL="5935345" rtl="0" algn="r">
              <a:lnSpc>
                <a:spcPct val="100000"/>
              </a:lnSpc>
              <a:spcBef>
                <a:spcPts val="0"/>
              </a:spcBef>
              <a:spcAft>
                <a:spcPts val="0"/>
              </a:spcAft>
              <a:buSzPts val="4400"/>
              <a:buNone/>
            </a:pPr>
            <a:r>
              <a:rPr lang="en-US"/>
              <a:t>Prime location</a:t>
            </a:r>
            <a:endParaRPr/>
          </a:p>
        </p:txBody>
      </p:sp>
      <p:sp>
        <p:nvSpPr>
          <p:cNvPr id="883" name="Google Shape;883;p35"/>
          <p:cNvSpPr txBox="1"/>
          <p:nvPr/>
        </p:nvSpPr>
        <p:spPr>
          <a:xfrm>
            <a:off x="8244331" y="4494021"/>
            <a:ext cx="3615300" cy="843900"/>
          </a:xfrm>
          <a:prstGeom prst="rect">
            <a:avLst/>
          </a:prstGeom>
          <a:noFill/>
          <a:ln>
            <a:noFill/>
          </a:ln>
        </p:spPr>
        <p:txBody>
          <a:bodyPr anchorCtr="0" anchor="t" bIns="0" lIns="0" spcFirstLastPara="1" rIns="0" wrap="square" tIns="12700">
            <a:spAutoFit/>
          </a:bodyPr>
          <a:lstStyle/>
          <a:p>
            <a:pPr indent="100329" lvl="0" marL="12700" marR="5080" rtl="0" algn="r">
              <a:lnSpc>
                <a:spcPct val="100000"/>
              </a:lnSpc>
              <a:spcBef>
                <a:spcPts val="0"/>
              </a:spcBef>
              <a:spcAft>
                <a:spcPts val="0"/>
              </a:spcAft>
              <a:buClr>
                <a:srgbClr val="000000"/>
              </a:buClr>
              <a:buSzPts val="1800"/>
              <a:buFont typeface="Arial"/>
              <a:buNone/>
            </a:pPr>
            <a:r>
              <a:rPr b="1" i="0" lang="en-US" sz="1800" u="none" cap="none" strike="noStrike">
                <a:solidFill>
                  <a:srgbClr val="007085"/>
                </a:solidFill>
                <a:latin typeface="Calibri"/>
                <a:ea typeface="Calibri"/>
                <a:cs typeface="Calibri"/>
                <a:sym typeface="Calibri"/>
              </a:rPr>
              <a:t>Hungary is well connected for travel within Europe; discovering more  European countries is easy.</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4"/>
          <p:cNvSpPr/>
          <p:nvPr/>
        </p:nvSpPr>
        <p:spPr>
          <a:xfrm>
            <a:off x="571100" y="4671931"/>
            <a:ext cx="310500" cy="45600"/>
          </a:xfrm>
          <a:prstGeom prst="rect">
            <a:avLst/>
          </a:prstGeom>
          <a:solidFill>
            <a:srgbClr val="FFFFFF"/>
          </a:solidFill>
          <a:ln>
            <a:noFill/>
          </a:ln>
        </p:spPr>
        <p:txBody>
          <a:bodyPr anchorCtr="0" anchor="ctr" bIns="43650" lIns="43650" spcFirstLastPara="1" rIns="43650" wrap="square" tIns="43650">
            <a:noAutofit/>
          </a:bodyPr>
          <a:lstStyle/>
          <a:p>
            <a:pPr indent="0" lvl="0" marL="0" marR="0" rtl="0" algn="ctr">
              <a:lnSpc>
                <a:spcPct val="100000"/>
              </a:lnSpc>
              <a:spcBef>
                <a:spcPts val="0"/>
              </a:spcBef>
              <a:spcAft>
                <a:spcPts val="0"/>
              </a:spcAft>
              <a:buClr>
                <a:srgbClr val="FFFFFF"/>
              </a:buClr>
              <a:buSzPts val="2100"/>
              <a:buFont typeface="Helvetica Neue Light"/>
              <a:buNone/>
            </a:pPr>
            <a:r>
              <a:t/>
            </a:r>
            <a:endParaRPr b="0" i="0" sz="2100" u="none" cap="none" strike="noStrike">
              <a:solidFill>
                <a:srgbClr val="000000"/>
              </a:solidFill>
              <a:latin typeface="Helvetica Neue Light"/>
              <a:ea typeface="Helvetica Neue Light"/>
              <a:cs typeface="Helvetica Neue Light"/>
              <a:sym typeface="Helvetica Neue Light"/>
            </a:endParaRPr>
          </a:p>
        </p:txBody>
      </p:sp>
      <p:sp>
        <p:nvSpPr>
          <p:cNvPr id="450" name="Google Shape;450;p4"/>
          <p:cNvSpPr txBox="1"/>
          <p:nvPr/>
        </p:nvSpPr>
        <p:spPr>
          <a:xfrm>
            <a:off x="1663931" y="184009"/>
            <a:ext cx="8384100" cy="565200"/>
          </a:xfrm>
          <a:prstGeom prst="rect">
            <a:avLst/>
          </a:prstGeom>
          <a:noFill/>
          <a:ln>
            <a:noFill/>
          </a:ln>
        </p:spPr>
        <p:txBody>
          <a:bodyPr anchorCtr="0" anchor="ctr" bIns="43650" lIns="43650" spcFirstLastPara="1" rIns="43650" wrap="square" tIns="43650">
            <a:spAutoFit/>
          </a:bodyPr>
          <a:lstStyle/>
          <a:p>
            <a:pPr indent="0" lvl="0" marL="0" marR="0" rtl="0" algn="ctr">
              <a:lnSpc>
                <a:spcPct val="100000"/>
              </a:lnSpc>
              <a:spcBef>
                <a:spcPts val="0"/>
              </a:spcBef>
              <a:spcAft>
                <a:spcPts val="0"/>
              </a:spcAft>
              <a:buClr>
                <a:srgbClr val="D8232A"/>
              </a:buClr>
              <a:buSzPts val="3400"/>
              <a:buFont typeface="Arial"/>
              <a:buNone/>
            </a:pPr>
            <a:r>
              <a:rPr b="1" i="0" lang="en-US" sz="3100" u="none" cap="small" strike="noStrike">
                <a:solidFill>
                  <a:srgbClr val="F96E99"/>
                </a:solidFill>
                <a:latin typeface="Arial"/>
                <a:ea typeface="Arial"/>
                <a:cs typeface="Arial"/>
                <a:sym typeface="Arial"/>
              </a:rPr>
              <a:t>The EDUC gap semester: principles</a:t>
            </a:r>
            <a:endParaRPr b="0" i="0" sz="900" u="none" cap="none" strike="noStrike">
              <a:solidFill>
                <a:srgbClr val="F96E99"/>
              </a:solidFill>
              <a:latin typeface="Arial"/>
              <a:ea typeface="Arial"/>
              <a:cs typeface="Arial"/>
              <a:sym typeface="Arial"/>
            </a:endParaRPr>
          </a:p>
        </p:txBody>
      </p:sp>
      <p:sp>
        <p:nvSpPr>
          <p:cNvPr id="451" name="Google Shape;451;p4"/>
          <p:cNvSpPr txBox="1"/>
          <p:nvPr>
            <p:ph idx="1" type="body"/>
          </p:nvPr>
        </p:nvSpPr>
        <p:spPr>
          <a:xfrm>
            <a:off x="1081775" y="1045975"/>
            <a:ext cx="10690200" cy="5505900"/>
          </a:xfrm>
          <a:prstGeom prst="rect">
            <a:avLst/>
          </a:prstGeom>
          <a:noFill/>
          <a:ln>
            <a:noFill/>
          </a:ln>
        </p:spPr>
        <p:txBody>
          <a:bodyPr anchorCtr="0" anchor="ctr" bIns="43650" lIns="43650" spcFirstLastPara="1" rIns="43650" wrap="square" tIns="43650">
            <a:normAutofit fontScale="25000"/>
          </a:bodyPr>
          <a:lstStyle/>
          <a:p>
            <a:pPr indent="0" lvl="0" marL="0" rtl="0" algn="l">
              <a:lnSpc>
                <a:spcPct val="100000"/>
              </a:lnSpc>
              <a:spcBef>
                <a:spcPts val="0"/>
              </a:spcBef>
              <a:spcAft>
                <a:spcPts val="0"/>
              </a:spcAft>
              <a:buSzPct val="78260"/>
              <a:buNone/>
            </a:pPr>
            <a:r>
              <a:rPr b="1" lang="en-US" sz="9200"/>
              <a:t>What is it ? </a:t>
            </a:r>
            <a:endParaRPr b="1" sz="9200"/>
          </a:p>
          <a:p>
            <a:pPr indent="-317500" lvl="1" marL="584200" marR="0" rtl="0" algn="l">
              <a:lnSpc>
                <a:spcPct val="100000"/>
              </a:lnSpc>
              <a:spcBef>
                <a:spcPts val="2800"/>
              </a:spcBef>
              <a:spcAft>
                <a:spcPts val="0"/>
              </a:spcAft>
              <a:buSzPct val="100000"/>
              <a:buChar char="•"/>
            </a:pPr>
            <a:r>
              <a:rPr lang="en-US" sz="7200"/>
              <a:t>A new mobility of 1 semester in order to study other subjects than your initial training.</a:t>
            </a:r>
            <a:endParaRPr sz="7200"/>
          </a:p>
          <a:p>
            <a:pPr indent="-317500" lvl="1" marL="584200" marR="0" rtl="0" algn="l">
              <a:lnSpc>
                <a:spcPct val="100000"/>
              </a:lnSpc>
              <a:spcBef>
                <a:spcPts val="2800"/>
              </a:spcBef>
              <a:spcAft>
                <a:spcPts val="0"/>
              </a:spcAft>
              <a:buSzPct val="100000"/>
              <a:buChar char="•"/>
            </a:pPr>
            <a:r>
              <a:rPr lang="en-US" sz="7200"/>
              <a:t>An interruption in your studies at your home university. You will be treated as an exchange student at the receiving university. But this mobility, unlike an Erasmus+ mobility, does not count towards your degree (*except for MU students). It is an additional semester.</a:t>
            </a:r>
            <a:endParaRPr sz="7200"/>
          </a:p>
          <a:p>
            <a:pPr indent="-317500" lvl="1" marL="584200" marR="0" rtl="0" algn="l">
              <a:lnSpc>
                <a:spcPct val="100000"/>
              </a:lnSpc>
              <a:spcBef>
                <a:spcPts val="2800"/>
              </a:spcBef>
              <a:spcAft>
                <a:spcPts val="0"/>
              </a:spcAft>
              <a:buSzPct val="100000"/>
              <a:buChar char="•"/>
            </a:pPr>
            <a:r>
              <a:rPr lang="en-US" sz="7200"/>
              <a:t>Some specific rules might apply at your university.</a:t>
            </a:r>
            <a:endParaRPr sz="7200"/>
          </a:p>
          <a:p>
            <a:pPr indent="-292100" lvl="1" marL="584200" rtl="0" algn="l">
              <a:lnSpc>
                <a:spcPct val="100000"/>
              </a:lnSpc>
              <a:spcBef>
                <a:spcPts val="2800"/>
              </a:spcBef>
              <a:spcAft>
                <a:spcPts val="0"/>
              </a:spcAft>
              <a:buSzPct val="100000"/>
              <a:buChar char="•"/>
            </a:pPr>
            <a:r>
              <a:rPr lang="en-US" sz="7200"/>
              <a:t>Open to all EDUC students at Bachelor or Master level.</a:t>
            </a:r>
            <a:endParaRPr sz="7200"/>
          </a:p>
          <a:p>
            <a:pPr indent="-292100" lvl="1" marL="584200" rtl="0" algn="l">
              <a:lnSpc>
                <a:spcPct val="100000"/>
              </a:lnSpc>
              <a:spcBef>
                <a:spcPts val="2800"/>
              </a:spcBef>
              <a:spcAft>
                <a:spcPts val="0"/>
              </a:spcAft>
              <a:buSzPct val="100000"/>
              <a:buChar char="•"/>
            </a:pPr>
            <a:r>
              <a:rPr lang="en-US" sz="7200"/>
              <a:t>Students must select and attend a number of courses </a:t>
            </a:r>
            <a:r>
              <a:rPr b="1" lang="en-US" sz="7200"/>
              <a:t>equivalent</a:t>
            </a:r>
            <a:r>
              <a:rPr lang="en-US" sz="7200"/>
              <a:t> to 30 ECTS credits for one semester.</a:t>
            </a:r>
            <a:endParaRPr sz="7200"/>
          </a:p>
          <a:p>
            <a:pPr indent="0" lvl="1" marL="381000" rtl="0" algn="l">
              <a:lnSpc>
                <a:spcPct val="100000"/>
              </a:lnSpc>
              <a:spcBef>
                <a:spcPts val="2800"/>
              </a:spcBef>
              <a:spcAft>
                <a:spcPts val="0"/>
              </a:spcAft>
              <a:buClr>
                <a:srgbClr val="000000"/>
              </a:buClr>
              <a:buSzPct val="75000"/>
              <a:buFont typeface="Helvetica Neue Light"/>
              <a:buNone/>
            </a:pPr>
            <a:r>
              <a:t/>
            </a:r>
            <a:endParaRPr sz="2400"/>
          </a:p>
          <a:p>
            <a:pPr indent="-203200" lvl="0" marL="292100" rtl="0" algn="l">
              <a:lnSpc>
                <a:spcPct val="100000"/>
              </a:lnSpc>
              <a:spcBef>
                <a:spcPts val="2800"/>
              </a:spcBef>
              <a:spcAft>
                <a:spcPts val="0"/>
              </a:spcAft>
              <a:buClr>
                <a:srgbClr val="000000"/>
              </a:buClr>
              <a:buSzPct val="75000"/>
              <a:buFont typeface="Helvetica Neue Light"/>
              <a:buNone/>
            </a:pPr>
            <a:r>
              <a:t/>
            </a:r>
            <a:endParaRPr/>
          </a:p>
        </p:txBody>
      </p:sp>
      <p:pic>
        <p:nvPicPr>
          <p:cNvPr descr="Livres" id="452" name="Google Shape;452;p4"/>
          <p:cNvPicPr preferRelativeResize="0"/>
          <p:nvPr/>
        </p:nvPicPr>
        <p:blipFill rotWithShape="1">
          <a:blip r:embed="rId3">
            <a:alphaModFix/>
          </a:blip>
          <a:srcRect b="0" l="0" r="0" t="0"/>
          <a:stretch/>
        </p:blipFill>
        <p:spPr>
          <a:xfrm>
            <a:off x="238680" y="3843902"/>
            <a:ext cx="642938" cy="642938"/>
          </a:xfrm>
          <a:prstGeom prst="rect">
            <a:avLst/>
          </a:prstGeom>
          <a:noFill/>
          <a:ln>
            <a:noFill/>
          </a:ln>
        </p:spPr>
      </p:pic>
      <p:pic>
        <p:nvPicPr>
          <p:cNvPr descr="Aide" id="453" name="Google Shape;453;p4"/>
          <p:cNvPicPr preferRelativeResize="0"/>
          <p:nvPr/>
        </p:nvPicPr>
        <p:blipFill rotWithShape="1">
          <a:blip r:embed="rId4">
            <a:alphaModFix/>
          </a:blip>
          <a:srcRect b="0" l="0" r="0" t="0"/>
          <a:stretch/>
        </p:blipFill>
        <p:spPr>
          <a:xfrm>
            <a:off x="238680" y="867598"/>
            <a:ext cx="642938" cy="642938"/>
          </a:xfrm>
          <a:prstGeom prst="rect">
            <a:avLst/>
          </a:prstGeom>
          <a:noFill/>
          <a:ln>
            <a:noFill/>
          </a:ln>
        </p:spPr>
      </p:pic>
      <p:pic>
        <p:nvPicPr>
          <p:cNvPr id="454" name="Google Shape;454;p4"/>
          <p:cNvPicPr preferRelativeResize="0"/>
          <p:nvPr/>
        </p:nvPicPr>
        <p:blipFill rotWithShape="1">
          <a:blip r:embed="rId5">
            <a:alphaModFix/>
          </a:blip>
          <a:srcRect b="0" l="0" r="0" t="0"/>
          <a:stretch/>
        </p:blipFill>
        <p:spPr>
          <a:xfrm>
            <a:off x="11750987" y="0"/>
            <a:ext cx="441013" cy="6858000"/>
          </a:xfrm>
          <a:prstGeom prst="rect">
            <a:avLst/>
          </a:prstGeom>
          <a:noFill/>
          <a:ln>
            <a:noFill/>
          </a:ln>
        </p:spPr>
      </p:pic>
      <p:pic>
        <p:nvPicPr>
          <p:cNvPr id="455" name="Google Shape;455;p4"/>
          <p:cNvPicPr preferRelativeResize="0"/>
          <p:nvPr/>
        </p:nvPicPr>
        <p:blipFill rotWithShape="1">
          <a:blip r:embed="rId6">
            <a:alphaModFix/>
          </a:blip>
          <a:srcRect b="0" l="0" r="0" t="0"/>
          <a:stretch/>
        </p:blipFill>
        <p:spPr>
          <a:xfrm>
            <a:off x="10559086" y="6041750"/>
            <a:ext cx="1191889" cy="8162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 name="Shape 887"/>
        <p:cNvGrpSpPr/>
        <p:nvPr/>
      </p:nvGrpSpPr>
      <p:grpSpPr>
        <a:xfrm>
          <a:off x="0" y="0"/>
          <a:ext cx="0" cy="0"/>
          <a:chOff x="0" y="0"/>
          <a:chExt cx="0" cy="0"/>
        </a:xfrm>
      </p:grpSpPr>
      <p:sp>
        <p:nvSpPr>
          <p:cNvPr id="888" name="Google Shape;888;g2bb96949665_1_0"/>
          <p:cNvSpPr txBox="1"/>
          <p:nvPr>
            <p:ph type="title"/>
          </p:nvPr>
        </p:nvSpPr>
        <p:spPr>
          <a:xfrm>
            <a:off x="167979" y="26034"/>
            <a:ext cx="11856000" cy="547500"/>
          </a:xfrm>
          <a:prstGeom prst="rect">
            <a:avLst/>
          </a:prstGeom>
          <a:noFill/>
          <a:ln>
            <a:noFill/>
          </a:ln>
        </p:spPr>
        <p:txBody>
          <a:bodyPr anchorCtr="0" anchor="t" bIns="0" lIns="0" spcFirstLastPara="1" rIns="0" wrap="square" tIns="54425">
            <a:spAutoFit/>
          </a:bodyPr>
          <a:lstStyle/>
          <a:p>
            <a:pPr indent="0" lvl="0" marL="296545" rtl="0" algn="l">
              <a:lnSpc>
                <a:spcPct val="100000"/>
              </a:lnSpc>
              <a:spcBef>
                <a:spcPts val="0"/>
              </a:spcBef>
              <a:spcAft>
                <a:spcPts val="0"/>
              </a:spcAft>
              <a:buSzPts val="4400"/>
              <a:buNone/>
            </a:pPr>
            <a:r>
              <a:rPr lang="en-US"/>
              <a:t>Facts and Figures</a:t>
            </a:r>
            <a:endParaRPr/>
          </a:p>
        </p:txBody>
      </p:sp>
      <p:sp>
        <p:nvSpPr>
          <p:cNvPr id="889" name="Google Shape;889;g2bb96949665_1_0"/>
          <p:cNvSpPr txBox="1"/>
          <p:nvPr/>
        </p:nvSpPr>
        <p:spPr>
          <a:xfrm>
            <a:off x="298432" y="5996980"/>
            <a:ext cx="4836000" cy="531600"/>
          </a:xfrm>
          <a:prstGeom prst="rect">
            <a:avLst/>
          </a:prstGeom>
          <a:noFill/>
          <a:ln>
            <a:noFill/>
          </a:ln>
        </p:spPr>
        <p:txBody>
          <a:bodyPr anchorCtr="0" anchor="t" bIns="0" lIns="0" spcFirstLastPara="1" rIns="0" wrap="square" tIns="15875">
            <a:spAutoFit/>
          </a:bodyPr>
          <a:lstStyle/>
          <a:p>
            <a:pPr indent="0" lvl="0" marL="12700" marR="0" rtl="0" algn="l">
              <a:lnSpc>
                <a:spcPct val="100000"/>
              </a:lnSpc>
              <a:spcBef>
                <a:spcPts val="0"/>
              </a:spcBef>
              <a:spcAft>
                <a:spcPts val="0"/>
              </a:spcAft>
              <a:buClr>
                <a:srgbClr val="000000"/>
              </a:buClr>
              <a:buSzPts val="3350"/>
              <a:buFont typeface="Arial"/>
              <a:buNone/>
            </a:pPr>
            <a:r>
              <a:rPr b="1" i="1" lang="en-US" sz="3350" u="none" cap="none" strike="noStrike">
                <a:solidFill>
                  <a:srgbClr val="FFFFFF"/>
                </a:solidFill>
                <a:latin typeface="Book Antiqua"/>
                <a:ea typeface="Book Antiqua"/>
                <a:cs typeface="Book Antiqua"/>
                <a:sym typeface="Book Antiqua"/>
              </a:rPr>
              <a:t>international.pte.hu</a:t>
            </a:r>
            <a:endParaRPr b="0" i="0" sz="3350" u="none" cap="none" strike="noStrike">
              <a:solidFill>
                <a:srgbClr val="000000"/>
              </a:solidFill>
              <a:latin typeface="Book Antiqua"/>
              <a:ea typeface="Book Antiqua"/>
              <a:cs typeface="Book Antiqua"/>
              <a:sym typeface="Book Antiqua"/>
            </a:endParaRPr>
          </a:p>
        </p:txBody>
      </p:sp>
      <p:pic>
        <p:nvPicPr>
          <p:cNvPr id="890" name="Google Shape;890;g2bb96949665_1_0"/>
          <p:cNvPicPr preferRelativeResize="0"/>
          <p:nvPr/>
        </p:nvPicPr>
        <p:blipFill>
          <a:blip r:embed="rId3">
            <a:alphaModFix/>
          </a:blip>
          <a:stretch>
            <a:fillRect/>
          </a:stretch>
        </p:blipFill>
        <p:spPr>
          <a:xfrm>
            <a:off x="152400" y="1657809"/>
            <a:ext cx="11887198" cy="3840090"/>
          </a:xfrm>
          <a:prstGeom prst="rect">
            <a:avLst/>
          </a:prstGeom>
          <a:noFill/>
          <a:ln>
            <a:noFill/>
          </a:ln>
        </p:spPr>
      </p:pic>
      <p:pic>
        <p:nvPicPr>
          <p:cNvPr id="891" name="Google Shape;891;g2bb96949665_1_0"/>
          <p:cNvPicPr preferRelativeResize="0"/>
          <p:nvPr/>
        </p:nvPicPr>
        <p:blipFill rotWithShape="1">
          <a:blip r:embed="rId4">
            <a:alphaModFix/>
          </a:blip>
          <a:srcRect b="0" l="0" r="0" t="0"/>
          <a:stretch/>
        </p:blipFill>
        <p:spPr>
          <a:xfrm>
            <a:off x="10493025" y="-61350"/>
            <a:ext cx="1530951" cy="14203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showMasterSp="0">
  <p:cSld>
    <p:spTree>
      <p:nvGrpSpPr>
        <p:cNvPr id="895" name="Shape 895"/>
        <p:cNvGrpSpPr/>
        <p:nvPr/>
      </p:nvGrpSpPr>
      <p:grpSpPr>
        <a:xfrm>
          <a:off x="0" y="0"/>
          <a:ext cx="0" cy="0"/>
          <a:chOff x="0" y="0"/>
          <a:chExt cx="0" cy="0"/>
        </a:xfrm>
      </p:grpSpPr>
      <p:pic>
        <p:nvPicPr>
          <p:cNvPr id="896" name="Google Shape;896;p40"/>
          <p:cNvPicPr preferRelativeResize="0"/>
          <p:nvPr/>
        </p:nvPicPr>
        <p:blipFill rotWithShape="1">
          <a:blip r:embed="rId3">
            <a:alphaModFix/>
          </a:blip>
          <a:srcRect b="0" l="0" r="0" t="0"/>
          <a:stretch/>
        </p:blipFill>
        <p:spPr>
          <a:xfrm>
            <a:off x="9312800" y="6268800"/>
            <a:ext cx="2762300" cy="404300"/>
          </a:xfrm>
          <a:prstGeom prst="rect">
            <a:avLst/>
          </a:prstGeom>
          <a:noFill/>
          <a:ln>
            <a:noFill/>
          </a:ln>
        </p:spPr>
      </p:pic>
      <p:sp>
        <p:nvSpPr>
          <p:cNvPr id="897" name="Google Shape;897;p40"/>
          <p:cNvSpPr txBox="1"/>
          <p:nvPr>
            <p:ph type="title"/>
          </p:nvPr>
        </p:nvSpPr>
        <p:spPr>
          <a:xfrm>
            <a:off x="3153325" y="611251"/>
            <a:ext cx="5645700" cy="506100"/>
          </a:xfrm>
          <a:prstGeom prst="rect">
            <a:avLst/>
          </a:prstGeom>
          <a:noFill/>
          <a:ln>
            <a:noFill/>
          </a:ln>
        </p:spPr>
        <p:txBody>
          <a:bodyPr anchorCtr="0" anchor="t" bIns="0" lIns="0" spcFirstLastPara="1" rIns="0" wrap="square" tIns="13325">
            <a:spAutoFit/>
          </a:bodyPr>
          <a:lstStyle/>
          <a:p>
            <a:pPr indent="0" lvl="0" marL="12700" marR="5080" rtl="0" algn="l">
              <a:lnSpc>
                <a:spcPct val="100000"/>
              </a:lnSpc>
              <a:spcBef>
                <a:spcPts val="0"/>
              </a:spcBef>
              <a:spcAft>
                <a:spcPts val="0"/>
              </a:spcAft>
              <a:buSzPts val="4400"/>
              <a:buNone/>
            </a:pPr>
            <a:r>
              <a:rPr lang="en-US"/>
              <a:t>Lorem ipsum dolor sit amet</a:t>
            </a:r>
            <a:endParaRPr/>
          </a:p>
        </p:txBody>
      </p:sp>
      <p:sp>
        <p:nvSpPr>
          <p:cNvPr id="898" name="Google Shape;898;p40"/>
          <p:cNvSpPr txBox="1"/>
          <p:nvPr/>
        </p:nvSpPr>
        <p:spPr>
          <a:xfrm>
            <a:off x="3153325" y="1605153"/>
            <a:ext cx="5751600" cy="39987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2400"/>
              <a:buFont typeface="Arial"/>
              <a:buNone/>
            </a:pPr>
            <a:r>
              <a:rPr b="0" i="0" lang="en-US" sz="2400" u="none" cap="none" strike="noStrike">
                <a:solidFill>
                  <a:srgbClr val="007085"/>
                </a:solidFill>
                <a:latin typeface="Calibri"/>
                <a:ea typeface="Calibri"/>
                <a:cs typeface="Calibri"/>
                <a:sym typeface="Calibri"/>
              </a:rPr>
              <a:t>Cras fringilla ex non tempus</a:t>
            </a:r>
            <a:endParaRPr b="0" i="0" sz="2400" u="none" cap="none" strike="noStrike">
              <a:solidFill>
                <a:srgbClr val="000000"/>
              </a:solidFill>
              <a:latin typeface="Calibri"/>
              <a:ea typeface="Calibri"/>
              <a:cs typeface="Calibri"/>
              <a:sym typeface="Calibri"/>
            </a:endParaRPr>
          </a:p>
          <a:p>
            <a:pPr indent="0" lvl="0" marL="12700" marR="5080" rtl="0" algn="l">
              <a:lnSpc>
                <a:spcPct val="100000"/>
              </a:lnSpc>
              <a:spcBef>
                <a:spcPts val="2300"/>
              </a:spcBef>
              <a:spcAft>
                <a:spcPts val="0"/>
              </a:spcAft>
              <a:buClr>
                <a:srgbClr val="000000"/>
              </a:buClr>
              <a:buSzPts val="1800"/>
              <a:buFont typeface="Arial"/>
              <a:buNone/>
            </a:pPr>
            <a:r>
              <a:rPr b="0" i="0" lang="en-US" sz="1800" u="none" cap="none" strike="noStrike">
                <a:solidFill>
                  <a:srgbClr val="007085"/>
                </a:solidFill>
                <a:latin typeface="Calibri"/>
                <a:ea typeface="Calibri"/>
                <a:cs typeface="Calibri"/>
                <a:sym typeface="Calibri"/>
              </a:rPr>
              <a:t>consectetur adipiscing elit. Fusce gravida odio ac porta mattis. Duis vulputate lacus vel nibh vestibulum, in blandit erat vehicula. Cras fringilla ex non tempus pulvinar. Nullam tincidunt a tellus id auctor. Donec porta bibendum mauris non semper. Nulla facilisis scelerisque diam, non dictum ante commodo ac. Nunc eget lacinia risus. Fusce finibus leo ac est varius fringilla.</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30"/>
              </a:spcBef>
              <a:spcAft>
                <a:spcPts val="0"/>
              </a:spcAft>
              <a:buClr>
                <a:srgbClr val="000000"/>
              </a:buClr>
              <a:buSzPts val="1750"/>
              <a:buFont typeface="Arial"/>
              <a:buNone/>
            </a:pPr>
            <a:r>
              <a:t/>
            </a:r>
            <a:endParaRPr b="0" i="0" sz="1750" u="none" cap="none" strike="noStrike">
              <a:solidFill>
                <a:srgbClr val="000000"/>
              </a:solidFill>
              <a:latin typeface="Calibri"/>
              <a:ea typeface="Calibri"/>
              <a:cs typeface="Calibri"/>
              <a:sym typeface="Calibri"/>
            </a:endParaRPr>
          </a:p>
          <a:p>
            <a:pPr indent="-287019" lvl="0" marL="299085" marR="0" rtl="0" algn="l">
              <a:lnSpc>
                <a:spcPct val="100000"/>
              </a:lnSpc>
              <a:spcBef>
                <a:spcPts val="0"/>
              </a:spcBef>
              <a:spcAft>
                <a:spcPts val="0"/>
              </a:spcAft>
              <a:buClr>
                <a:srgbClr val="41AFB7"/>
              </a:buClr>
              <a:buSzPts val="1800"/>
              <a:buFont typeface="Arial"/>
              <a:buChar char="•"/>
            </a:pPr>
            <a:r>
              <a:rPr b="0" i="0" lang="en-US" sz="1800" u="none" cap="none" strike="noStrike">
                <a:solidFill>
                  <a:srgbClr val="007085"/>
                </a:solidFill>
                <a:latin typeface="Calibri"/>
                <a:ea typeface="Calibri"/>
                <a:cs typeface="Calibri"/>
                <a:sym typeface="Calibri"/>
              </a:rPr>
              <a:t>Donec non finibus tortor,</a:t>
            </a:r>
            <a:endParaRPr b="0" i="0" sz="1800" u="none" cap="none" strike="noStrike">
              <a:solidFill>
                <a:srgbClr val="000000"/>
              </a:solidFill>
              <a:latin typeface="Calibri"/>
              <a:ea typeface="Calibri"/>
              <a:cs typeface="Calibri"/>
              <a:sym typeface="Calibri"/>
            </a:endParaRPr>
          </a:p>
          <a:p>
            <a:pPr indent="-287019" lvl="0" marL="299085" marR="0" rtl="0" algn="l">
              <a:lnSpc>
                <a:spcPct val="100000"/>
              </a:lnSpc>
              <a:spcBef>
                <a:spcPts val="0"/>
              </a:spcBef>
              <a:spcAft>
                <a:spcPts val="0"/>
              </a:spcAft>
              <a:buClr>
                <a:srgbClr val="41AFB7"/>
              </a:buClr>
              <a:buSzPts val="1800"/>
              <a:buFont typeface="Arial"/>
              <a:buChar char="•"/>
            </a:pPr>
            <a:r>
              <a:rPr b="0" i="0" lang="en-US" sz="1800" u="none" cap="none" strike="noStrike">
                <a:solidFill>
                  <a:srgbClr val="007085"/>
                </a:solidFill>
                <a:latin typeface="Calibri"/>
                <a:ea typeface="Calibri"/>
                <a:cs typeface="Calibri"/>
                <a:sym typeface="Calibri"/>
              </a:rPr>
              <a:t>quis pharetra leo.</a:t>
            </a:r>
            <a:endParaRPr b="0" i="0" sz="1800" u="none" cap="none" strike="noStrike">
              <a:solidFill>
                <a:srgbClr val="000000"/>
              </a:solidFill>
              <a:latin typeface="Calibri"/>
              <a:ea typeface="Calibri"/>
              <a:cs typeface="Calibri"/>
              <a:sym typeface="Calibri"/>
            </a:endParaRPr>
          </a:p>
          <a:p>
            <a:pPr indent="-287019" lvl="0" marL="299085" marR="0" rtl="0" algn="l">
              <a:lnSpc>
                <a:spcPct val="100000"/>
              </a:lnSpc>
              <a:spcBef>
                <a:spcPts val="5"/>
              </a:spcBef>
              <a:spcAft>
                <a:spcPts val="0"/>
              </a:spcAft>
              <a:buClr>
                <a:srgbClr val="41AFB7"/>
              </a:buClr>
              <a:buSzPts val="1800"/>
              <a:buFont typeface="Arial"/>
              <a:buChar char="•"/>
            </a:pPr>
            <a:r>
              <a:rPr b="0" i="0" lang="en-US" sz="1800" u="none" cap="none" strike="noStrike">
                <a:solidFill>
                  <a:srgbClr val="007085"/>
                </a:solidFill>
                <a:latin typeface="Calibri"/>
                <a:ea typeface="Calibri"/>
                <a:cs typeface="Calibri"/>
                <a:sym typeface="Calibri"/>
              </a:rPr>
              <a:t>Vivamus nec</a:t>
            </a:r>
            <a:endParaRPr b="0" i="0" sz="1800" u="none" cap="none" strike="noStrike">
              <a:solidFill>
                <a:srgbClr val="000000"/>
              </a:solidFill>
              <a:latin typeface="Calibri"/>
              <a:ea typeface="Calibri"/>
              <a:cs typeface="Calibri"/>
              <a:sym typeface="Calibri"/>
            </a:endParaRPr>
          </a:p>
          <a:p>
            <a:pPr indent="-287019" lvl="0" marL="299085" marR="0" rtl="0" algn="l">
              <a:lnSpc>
                <a:spcPct val="100000"/>
              </a:lnSpc>
              <a:spcBef>
                <a:spcPts val="0"/>
              </a:spcBef>
              <a:spcAft>
                <a:spcPts val="0"/>
              </a:spcAft>
              <a:buClr>
                <a:srgbClr val="41AFB7"/>
              </a:buClr>
              <a:buSzPts val="1800"/>
              <a:buFont typeface="Arial"/>
              <a:buChar char="•"/>
            </a:pPr>
            <a:r>
              <a:rPr b="0" i="0" lang="en-US" sz="1800" u="none" cap="none" strike="noStrike">
                <a:solidFill>
                  <a:srgbClr val="007085"/>
                </a:solidFill>
                <a:latin typeface="Calibri"/>
                <a:ea typeface="Calibri"/>
                <a:cs typeface="Calibri"/>
                <a:sym typeface="Calibri"/>
              </a:rPr>
              <a:t>sollicitudin neque.</a:t>
            </a:r>
            <a:endParaRPr b="0" i="0" sz="1800" u="none" cap="none" strike="noStrike">
              <a:solidFill>
                <a:srgbClr val="000000"/>
              </a:solidFill>
              <a:latin typeface="Calibri"/>
              <a:ea typeface="Calibri"/>
              <a:cs typeface="Calibri"/>
              <a:sym typeface="Calibri"/>
            </a:endParaRPr>
          </a:p>
        </p:txBody>
      </p:sp>
      <p:pic>
        <p:nvPicPr>
          <p:cNvPr id="899" name="Google Shape;899;p40"/>
          <p:cNvPicPr preferRelativeResize="0"/>
          <p:nvPr/>
        </p:nvPicPr>
        <p:blipFill rotWithShape="1">
          <a:blip r:embed="rId4">
            <a:alphaModFix/>
          </a:blip>
          <a:srcRect b="0" l="0" r="0" t="0"/>
          <a:stretch/>
        </p:blipFill>
        <p:spPr>
          <a:xfrm>
            <a:off x="0" y="0"/>
            <a:ext cx="9143999" cy="685799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03" name="Shape 903"/>
        <p:cNvGrpSpPr/>
        <p:nvPr/>
      </p:nvGrpSpPr>
      <p:grpSpPr>
        <a:xfrm>
          <a:off x="0" y="0"/>
          <a:ext cx="0" cy="0"/>
          <a:chOff x="0" y="0"/>
          <a:chExt cx="0" cy="0"/>
        </a:xfrm>
      </p:grpSpPr>
      <p:sp>
        <p:nvSpPr>
          <p:cNvPr id="904" name="Google Shape;904;p41"/>
          <p:cNvSpPr/>
          <p:nvPr/>
        </p:nvSpPr>
        <p:spPr>
          <a:xfrm>
            <a:off x="441805" y="77061"/>
            <a:ext cx="7189800" cy="584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7085"/>
                </a:solidFill>
                <a:latin typeface="Book Antiqua"/>
                <a:ea typeface="Book Antiqua"/>
                <a:cs typeface="Book Antiqua"/>
                <a:sym typeface="Book Antiqua"/>
              </a:rPr>
              <a:t>Study Plan</a:t>
            </a:r>
            <a:endParaRPr b="0" i="0" sz="3200" u="none" cap="none" strike="noStrike">
              <a:solidFill>
                <a:srgbClr val="1D628F"/>
              </a:solidFill>
              <a:latin typeface="Arial"/>
              <a:ea typeface="Arial"/>
              <a:cs typeface="Arial"/>
              <a:sym typeface="Arial"/>
            </a:endParaRPr>
          </a:p>
        </p:txBody>
      </p:sp>
      <p:sp>
        <p:nvSpPr>
          <p:cNvPr id="905" name="Google Shape;905;p41"/>
          <p:cNvSpPr/>
          <p:nvPr/>
        </p:nvSpPr>
        <p:spPr>
          <a:xfrm>
            <a:off x="0" y="638175"/>
            <a:ext cx="12960000" cy="180000"/>
          </a:xfrm>
          <a:prstGeom prst="rect">
            <a:avLst/>
          </a:prstGeom>
          <a:solidFill>
            <a:srgbClr val="FCBF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906" name="Google Shape;906;p41"/>
          <p:cNvSpPr/>
          <p:nvPr/>
        </p:nvSpPr>
        <p:spPr>
          <a:xfrm flipH="1">
            <a:off x="4947777" y="-281164"/>
            <a:ext cx="8109000" cy="1099200"/>
          </a:xfrm>
          <a:prstGeom prst="parallelogram">
            <a:avLst>
              <a:gd fmla="val 53070" name="adj"/>
            </a:avLst>
          </a:prstGeom>
          <a:solidFill>
            <a:srgbClr val="41B0B7"/>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t/>
            </a:r>
            <a:endParaRPr b="0" i="1" sz="3200" u="none" cap="none" strike="noStrike">
              <a:solidFill>
                <a:schemeClr val="lt1"/>
              </a:solidFill>
              <a:latin typeface="Arial"/>
              <a:ea typeface="Arial"/>
              <a:cs typeface="Arial"/>
              <a:sym typeface="Arial"/>
            </a:endParaRPr>
          </a:p>
        </p:txBody>
      </p:sp>
      <p:sp>
        <p:nvSpPr>
          <p:cNvPr id="907" name="Google Shape;907;p41"/>
          <p:cNvSpPr/>
          <p:nvPr/>
        </p:nvSpPr>
        <p:spPr>
          <a:xfrm>
            <a:off x="-24108" y="6230771"/>
            <a:ext cx="12216000" cy="1093200"/>
          </a:xfrm>
          <a:prstGeom prst="rect">
            <a:avLst/>
          </a:prstGeom>
          <a:solidFill>
            <a:srgbClr val="FCBF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pic>
        <p:nvPicPr>
          <p:cNvPr id="908" name="Google Shape;908;p41"/>
          <p:cNvPicPr preferRelativeResize="0"/>
          <p:nvPr/>
        </p:nvPicPr>
        <p:blipFill rotWithShape="1">
          <a:blip r:embed="rId3">
            <a:alphaModFix/>
          </a:blip>
          <a:srcRect b="0" l="0" r="0" t="0"/>
          <a:stretch/>
        </p:blipFill>
        <p:spPr>
          <a:xfrm>
            <a:off x="-999068" y="6235383"/>
            <a:ext cx="4267199" cy="1624818"/>
          </a:xfrm>
          <a:prstGeom prst="rect">
            <a:avLst/>
          </a:prstGeom>
          <a:noFill/>
          <a:ln>
            <a:noFill/>
          </a:ln>
        </p:spPr>
      </p:pic>
      <p:pic>
        <p:nvPicPr>
          <p:cNvPr id="909" name="Google Shape;909;p41"/>
          <p:cNvPicPr preferRelativeResize="0"/>
          <p:nvPr/>
        </p:nvPicPr>
        <p:blipFill rotWithShape="1">
          <a:blip r:embed="rId4">
            <a:alphaModFix/>
          </a:blip>
          <a:srcRect b="0" l="0" r="0" t="0"/>
          <a:stretch/>
        </p:blipFill>
        <p:spPr>
          <a:xfrm>
            <a:off x="8327652" y="6035769"/>
            <a:ext cx="2657838" cy="1012023"/>
          </a:xfrm>
          <a:prstGeom prst="rect">
            <a:avLst/>
          </a:prstGeom>
          <a:noFill/>
          <a:ln>
            <a:noFill/>
          </a:ln>
        </p:spPr>
      </p:pic>
      <p:sp>
        <p:nvSpPr>
          <p:cNvPr id="910" name="Google Shape;910;p41"/>
          <p:cNvSpPr/>
          <p:nvPr/>
        </p:nvSpPr>
        <p:spPr>
          <a:xfrm>
            <a:off x="511675" y="1095450"/>
            <a:ext cx="11188800" cy="4940400"/>
          </a:xfrm>
          <a:prstGeom prst="rect">
            <a:avLst/>
          </a:prstGeom>
          <a:noFill/>
          <a:ln>
            <a:noFill/>
          </a:ln>
        </p:spPr>
        <p:txBody>
          <a:bodyPr anchorCtr="0" anchor="t" bIns="45700" lIns="91425" spcFirstLastPara="1" rIns="91425" wrap="square" tIns="45700">
            <a:noAutofit/>
          </a:bodyPr>
          <a:lstStyle/>
          <a:p>
            <a:pPr indent="-330200" lvl="0" marL="342900" marR="0" rtl="0" algn="l">
              <a:lnSpc>
                <a:spcPct val="150000"/>
              </a:lnSpc>
              <a:spcBef>
                <a:spcPts val="0"/>
              </a:spcBef>
              <a:spcAft>
                <a:spcPts val="0"/>
              </a:spcAft>
              <a:buClr>
                <a:srgbClr val="007085"/>
              </a:buClr>
              <a:buSzPts val="1600"/>
              <a:buFont typeface="Calibri"/>
              <a:buChar char="•"/>
            </a:pPr>
            <a:r>
              <a:rPr b="1" i="0" lang="en-US" sz="1800" u="none" cap="none" strike="noStrike">
                <a:solidFill>
                  <a:srgbClr val="41AFB7"/>
                </a:solidFill>
                <a:latin typeface="Calibri"/>
                <a:ea typeface="Calibri"/>
                <a:cs typeface="Calibri"/>
                <a:sym typeface="Calibri"/>
              </a:rPr>
              <a:t>10 faculties -</a:t>
            </a:r>
            <a:r>
              <a:rPr b="1" i="0" lang="en-US" sz="1800" u="none" cap="none" strike="noStrike">
                <a:solidFill>
                  <a:srgbClr val="0D3862"/>
                </a:solidFill>
                <a:latin typeface="Calibri"/>
                <a:ea typeface="Calibri"/>
                <a:cs typeface="Calibri"/>
                <a:sym typeface="Calibri"/>
              </a:rPr>
              <a:t> </a:t>
            </a:r>
            <a:r>
              <a:rPr b="0" i="0" lang="en-US" sz="1800" u="sng" cap="none" strike="noStrike">
                <a:solidFill>
                  <a:schemeClr val="hlink"/>
                </a:solidFill>
                <a:latin typeface="Calibri"/>
                <a:ea typeface="Calibri"/>
                <a:cs typeface="Calibri"/>
                <a:sym typeface="Calibri"/>
                <a:hlinkClick r:id="rId5"/>
              </a:rPr>
              <a:t>https://international.pte.hu/mobility-programs/erasmus/study-guide</a:t>
            </a:r>
            <a:endParaRPr b="0" i="0" sz="1800" u="none" cap="none" strike="noStrike">
              <a:solidFill>
                <a:srgbClr val="0D3862"/>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1800"/>
              <a:buFont typeface="Arial"/>
              <a:buNone/>
            </a:pPr>
            <a:r>
              <a:t/>
            </a:r>
            <a:endParaRPr b="0" i="0" sz="1800" u="none" cap="none" strike="noStrike">
              <a:solidFill>
                <a:srgbClr val="0D3862"/>
              </a:solidFill>
              <a:latin typeface="Calibri"/>
              <a:ea typeface="Calibri"/>
              <a:cs typeface="Calibri"/>
              <a:sym typeface="Calibri"/>
            </a:endParaRPr>
          </a:p>
          <a:p>
            <a:pPr indent="-330200" lvl="0" marL="342900" marR="0" rtl="0" algn="l">
              <a:lnSpc>
                <a:spcPct val="150000"/>
              </a:lnSpc>
              <a:spcBef>
                <a:spcPts val="0"/>
              </a:spcBef>
              <a:spcAft>
                <a:spcPts val="0"/>
              </a:spcAft>
              <a:buClr>
                <a:srgbClr val="007085"/>
              </a:buClr>
              <a:buSzPts val="1600"/>
              <a:buFont typeface="Calibri"/>
              <a:buChar char="•"/>
            </a:pPr>
            <a:r>
              <a:rPr b="1" i="0" lang="en-US" sz="1800" u="none" cap="none" strike="noStrike">
                <a:solidFill>
                  <a:srgbClr val="41AFB7"/>
                </a:solidFill>
                <a:latin typeface="Calibri"/>
                <a:ea typeface="Calibri"/>
                <a:cs typeface="Calibri"/>
                <a:sym typeface="Calibri"/>
              </a:rPr>
              <a:t>More than 500 erasmus courses in several languages</a:t>
            </a:r>
            <a:endParaRPr b="1" i="0" sz="1800" u="none" cap="none" strike="noStrike">
              <a:solidFill>
                <a:srgbClr val="0D3862"/>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1800"/>
              <a:buFont typeface="Arial"/>
              <a:buNone/>
            </a:pPr>
            <a:r>
              <a:t/>
            </a:r>
            <a:endParaRPr b="1" i="0" sz="1800" u="none" cap="none" strike="noStrike">
              <a:solidFill>
                <a:srgbClr val="0D3862"/>
              </a:solidFill>
              <a:latin typeface="Calibri"/>
              <a:ea typeface="Calibri"/>
              <a:cs typeface="Calibri"/>
              <a:sym typeface="Calibri"/>
            </a:endParaRPr>
          </a:p>
          <a:p>
            <a:pPr indent="-330200" lvl="0" marL="342900" marR="0" rtl="0" algn="l">
              <a:lnSpc>
                <a:spcPct val="150000"/>
              </a:lnSpc>
              <a:spcBef>
                <a:spcPts val="0"/>
              </a:spcBef>
              <a:spcAft>
                <a:spcPts val="0"/>
              </a:spcAft>
              <a:buClr>
                <a:srgbClr val="007085"/>
              </a:buClr>
              <a:buSzPts val="1600"/>
              <a:buFont typeface="Calibri"/>
              <a:buChar char="•"/>
            </a:pPr>
            <a:r>
              <a:rPr b="1" i="0" lang="en-US" sz="1800" u="none" cap="none" strike="noStrike">
                <a:solidFill>
                  <a:srgbClr val="41AFB7"/>
                </a:solidFill>
                <a:latin typeface="Calibri"/>
                <a:ea typeface="Calibri"/>
                <a:cs typeface="Calibri"/>
                <a:sym typeface="Calibri"/>
              </a:rPr>
              <a:t>Faculty coordinator guide to set up the LA, Gap Semester study plan - </a:t>
            </a:r>
            <a:r>
              <a:rPr b="0" i="0" lang="en-US" sz="1800" u="sng" cap="none" strike="noStrike">
                <a:solidFill>
                  <a:schemeClr val="hlink"/>
                </a:solidFill>
                <a:latin typeface="Calibri"/>
                <a:ea typeface="Calibri"/>
                <a:cs typeface="Calibri"/>
                <a:sym typeface="Calibri"/>
                <a:hlinkClick r:id="rId6"/>
              </a:rPr>
              <a:t>https://international.pte.hu/mobility-programs/erasmus/faculty-coordinators</a:t>
            </a:r>
            <a:endParaRPr b="0" i="0" sz="1800" u="none" cap="none" strike="noStrike">
              <a:solidFill>
                <a:srgbClr val="0D3862"/>
              </a:solidFill>
              <a:latin typeface="Calibri"/>
              <a:ea typeface="Calibri"/>
              <a:cs typeface="Calibri"/>
              <a:sym typeface="Calibri"/>
            </a:endParaRPr>
          </a:p>
          <a:p>
            <a:pPr indent="0" lvl="0" marL="457200" marR="0" rtl="0" algn="l">
              <a:lnSpc>
                <a:spcPct val="150000"/>
              </a:lnSpc>
              <a:spcBef>
                <a:spcPts val="0"/>
              </a:spcBef>
              <a:spcAft>
                <a:spcPts val="0"/>
              </a:spcAft>
              <a:buClr>
                <a:srgbClr val="000000"/>
              </a:buClr>
              <a:buSzPts val="1800"/>
              <a:buFont typeface="Arial"/>
              <a:buNone/>
            </a:pPr>
            <a:r>
              <a:t/>
            </a:r>
            <a:endParaRPr b="0" i="0" sz="1800" u="none" cap="none" strike="noStrike">
              <a:solidFill>
                <a:srgbClr val="0D3862"/>
              </a:solidFill>
              <a:latin typeface="Calibri"/>
              <a:ea typeface="Calibri"/>
              <a:cs typeface="Calibri"/>
              <a:sym typeface="Calibri"/>
            </a:endParaRPr>
          </a:p>
          <a:p>
            <a:pPr indent="-330200" lvl="0" marL="342900" marR="0" rtl="0" algn="l">
              <a:lnSpc>
                <a:spcPct val="150000"/>
              </a:lnSpc>
              <a:spcBef>
                <a:spcPts val="0"/>
              </a:spcBef>
              <a:spcAft>
                <a:spcPts val="0"/>
              </a:spcAft>
              <a:buClr>
                <a:srgbClr val="007085"/>
              </a:buClr>
              <a:buSzPts val="1600"/>
              <a:buFont typeface="Calibri"/>
              <a:buChar char="•"/>
            </a:pPr>
            <a:r>
              <a:rPr b="1" i="0" lang="en-US" sz="1800" u="none" cap="none" strike="noStrike">
                <a:solidFill>
                  <a:srgbClr val="41AFB7"/>
                </a:solidFill>
                <a:latin typeface="Calibri"/>
                <a:ea typeface="Calibri"/>
                <a:cs typeface="Calibri"/>
                <a:sym typeface="Calibri"/>
              </a:rPr>
              <a:t>Hungarian as a foreign language  - optional course</a:t>
            </a:r>
            <a:endParaRPr b="1" i="0" sz="1800" u="none" cap="none" strike="noStrike">
              <a:solidFill>
                <a:srgbClr val="0D3862"/>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1800"/>
              <a:buFont typeface="Arial"/>
              <a:buNone/>
            </a:pPr>
            <a:r>
              <a:t/>
            </a:r>
            <a:endParaRPr b="1" i="0" sz="1800" u="none" cap="none" strike="noStrike">
              <a:solidFill>
                <a:srgbClr val="0D3862"/>
              </a:solidFill>
              <a:latin typeface="Calibri"/>
              <a:ea typeface="Calibri"/>
              <a:cs typeface="Calibri"/>
              <a:sym typeface="Calibri"/>
            </a:endParaRPr>
          </a:p>
          <a:p>
            <a:pPr indent="-330200" lvl="0" marL="342900" marR="0" rtl="0" algn="l">
              <a:lnSpc>
                <a:spcPct val="150000"/>
              </a:lnSpc>
              <a:spcBef>
                <a:spcPts val="0"/>
              </a:spcBef>
              <a:spcAft>
                <a:spcPts val="0"/>
              </a:spcAft>
              <a:buClr>
                <a:srgbClr val="007085"/>
              </a:buClr>
              <a:buSzPts val="1600"/>
              <a:buFont typeface="Calibri"/>
              <a:buChar char="•"/>
            </a:pPr>
            <a:r>
              <a:rPr b="1" i="0" lang="en-US" sz="1800" u="none" cap="none" strike="noStrike">
                <a:solidFill>
                  <a:srgbClr val="41AFB7"/>
                </a:solidFill>
                <a:latin typeface="Calibri"/>
                <a:ea typeface="Calibri"/>
                <a:cs typeface="Calibri"/>
                <a:sym typeface="Calibri"/>
              </a:rPr>
              <a:t>Dancing University courses for credits</a:t>
            </a:r>
            <a:endParaRPr b="1" i="0" sz="1800" u="none" cap="none" strike="noStrike">
              <a:solidFill>
                <a:srgbClr val="0D3862"/>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1800"/>
              <a:buFont typeface="Arial"/>
              <a:buNone/>
            </a:pPr>
            <a:r>
              <a:t/>
            </a:r>
            <a:endParaRPr b="0" i="0" sz="1800" u="none" cap="none" strike="noStrike">
              <a:solidFill>
                <a:srgbClr val="0D3862"/>
              </a:solidFill>
              <a:latin typeface="Calibri"/>
              <a:ea typeface="Calibri"/>
              <a:cs typeface="Calibri"/>
              <a:sym typeface="Calibri"/>
            </a:endParaRPr>
          </a:p>
          <a:p>
            <a:pPr indent="-330200" lvl="0" marL="342900" marR="0" rtl="0" algn="l">
              <a:lnSpc>
                <a:spcPct val="150000"/>
              </a:lnSpc>
              <a:spcBef>
                <a:spcPts val="0"/>
              </a:spcBef>
              <a:spcAft>
                <a:spcPts val="0"/>
              </a:spcAft>
              <a:buClr>
                <a:srgbClr val="007085"/>
              </a:buClr>
              <a:buSzPts val="1600"/>
              <a:buFont typeface="Calibri"/>
              <a:buChar char="•"/>
            </a:pPr>
            <a:r>
              <a:rPr b="0" i="0" lang="en-US" sz="1800" u="sng" cap="none" strike="noStrike">
                <a:solidFill>
                  <a:schemeClr val="hlink"/>
                </a:solidFill>
                <a:latin typeface="Calibri"/>
                <a:ea typeface="Calibri"/>
                <a:cs typeface="Calibri"/>
                <a:sym typeface="Calibri"/>
                <a:hlinkClick r:id="rId7"/>
              </a:rPr>
              <a:t>https://international.pte.hu/mobility-programs/erasmus/erasmus-incoming-students</a:t>
            </a:r>
            <a:endParaRPr b="0" i="0" sz="1800" u="none" cap="none" strike="noStrike">
              <a:solidFill>
                <a:srgbClr val="0D3862"/>
              </a:solidFill>
              <a:latin typeface="Calibri"/>
              <a:ea typeface="Calibri"/>
              <a:cs typeface="Calibri"/>
              <a:sym typeface="Calibri"/>
            </a:endParaRPr>
          </a:p>
          <a:p>
            <a:pPr indent="-228600" lvl="0" marL="342900" marR="0" rtl="0" algn="l">
              <a:lnSpc>
                <a:spcPct val="150000"/>
              </a:lnSpc>
              <a:spcBef>
                <a:spcPts val="0"/>
              </a:spcBef>
              <a:spcAft>
                <a:spcPts val="0"/>
              </a:spcAft>
              <a:buClr>
                <a:schemeClr val="dk1"/>
              </a:buClr>
              <a:buSzPts val="1800"/>
              <a:buFont typeface="Arial"/>
              <a:buNone/>
            </a:pPr>
            <a:r>
              <a:t/>
            </a:r>
            <a:endParaRPr b="0" i="0" sz="1800" u="none" cap="none" strike="noStrike">
              <a:solidFill>
                <a:srgbClr val="0D3862"/>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14" name="Shape 914"/>
        <p:cNvGrpSpPr/>
        <p:nvPr/>
      </p:nvGrpSpPr>
      <p:grpSpPr>
        <a:xfrm>
          <a:off x="0" y="0"/>
          <a:ext cx="0" cy="0"/>
          <a:chOff x="0" y="0"/>
          <a:chExt cx="0" cy="0"/>
        </a:xfrm>
      </p:grpSpPr>
      <p:sp>
        <p:nvSpPr>
          <p:cNvPr id="915" name="Google Shape;915;p42"/>
          <p:cNvSpPr txBox="1"/>
          <p:nvPr>
            <p:ph type="title"/>
          </p:nvPr>
        </p:nvSpPr>
        <p:spPr>
          <a:xfrm>
            <a:off x="167979" y="26034"/>
            <a:ext cx="11856000" cy="547500"/>
          </a:xfrm>
          <a:prstGeom prst="rect">
            <a:avLst/>
          </a:prstGeom>
          <a:noFill/>
          <a:ln>
            <a:noFill/>
          </a:ln>
        </p:spPr>
        <p:txBody>
          <a:bodyPr anchorCtr="0" anchor="t" bIns="0" lIns="0" spcFirstLastPara="1" rIns="0" wrap="square" tIns="54425">
            <a:spAutoFit/>
          </a:bodyPr>
          <a:lstStyle/>
          <a:p>
            <a:pPr indent="0" lvl="0" marL="296545" rtl="0" algn="l">
              <a:lnSpc>
                <a:spcPct val="100000"/>
              </a:lnSpc>
              <a:spcBef>
                <a:spcPts val="0"/>
              </a:spcBef>
              <a:spcAft>
                <a:spcPts val="0"/>
              </a:spcAft>
              <a:buSzPts val="4400"/>
              <a:buNone/>
            </a:pPr>
            <a:r>
              <a:rPr lang="en-US"/>
              <a:t>Student Services</a:t>
            </a:r>
            <a:endParaRPr/>
          </a:p>
        </p:txBody>
      </p:sp>
      <p:sp>
        <p:nvSpPr>
          <p:cNvPr id="916" name="Google Shape;916;p42"/>
          <p:cNvSpPr txBox="1"/>
          <p:nvPr/>
        </p:nvSpPr>
        <p:spPr>
          <a:xfrm>
            <a:off x="539021" y="972724"/>
            <a:ext cx="5195100" cy="1953600"/>
          </a:xfrm>
          <a:prstGeom prst="rect">
            <a:avLst/>
          </a:prstGeom>
          <a:noFill/>
          <a:ln>
            <a:noFill/>
          </a:ln>
        </p:spPr>
        <p:txBody>
          <a:bodyPr anchorCtr="0" anchor="t" bIns="0" lIns="0" spcFirstLastPara="1" rIns="0" wrap="square" tIns="215250">
            <a:spAutoFit/>
          </a:bodyPr>
          <a:lstStyle/>
          <a:p>
            <a:pPr indent="0" lvl="0" marL="12700" marR="0" rtl="0" algn="just">
              <a:lnSpc>
                <a:spcPct val="100000"/>
              </a:lnSpc>
              <a:spcBef>
                <a:spcPts val="0"/>
              </a:spcBef>
              <a:spcAft>
                <a:spcPts val="0"/>
              </a:spcAft>
              <a:buClr>
                <a:srgbClr val="000000"/>
              </a:buClr>
              <a:buSzPts val="2400"/>
              <a:buFont typeface="Arial"/>
              <a:buNone/>
            </a:pPr>
            <a:r>
              <a:rPr b="1" i="0" lang="en-US" sz="2400" u="none" cap="none" strike="noStrike">
                <a:solidFill>
                  <a:srgbClr val="007085"/>
                </a:solidFill>
                <a:latin typeface="Calibri"/>
                <a:ea typeface="Calibri"/>
                <a:cs typeface="Calibri"/>
                <a:sym typeface="Calibri"/>
              </a:rPr>
              <a:t>Student Counselling:</a:t>
            </a:r>
            <a:endParaRPr b="0" i="0" sz="2400" u="none" cap="none" strike="noStrike">
              <a:solidFill>
                <a:srgbClr val="000000"/>
              </a:solidFill>
              <a:latin typeface="Calibri"/>
              <a:ea typeface="Calibri"/>
              <a:cs typeface="Calibri"/>
              <a:sym typeface="Calibri"/>
            </a:endParaRPr>
          </a:p>
          <a:p>
            <a:pPr indent="0" lvl="0" marL="12700" marR="5080" rtl="0" algn="just">
              <a:lnSpc>
                <a:spcPct val="100000"/>
              </a:lnSpc>
              <a:spcBef>
                <a:spcPts val="1055"/>
              </a:spcBef>
              <a:spcAft>
                <a:spcPts val="0"/>
              </a:spcAft>
              <a:buClr>
                <a:srgbClr val="000000"/>
              </a:buClr>
              <a:buSzPts val="1600"/>
              <a:buFont typeface="Arial"/>
              <a:buNone/>
            </a:pPr>
            <a:r>
              <a:rPr b="0" i="0" lang="en-US" sz="1600" u="none" cap="none" strike="noStrike">
                <a:solidFill>
                  <a:srgbClr val="41AFB7"/>
                </a:solidFill>
                <a:latin typeface="Calibri"/>
                <a:ea typeface="Calibri"/>
                <a:cs typeface="Calibri"/>
                <a:sym typeface="Calibri"/>
              </a:rPr>
              <a:t>The service is intended to offer counselling to students  enrolled  in  the  English  language programme and seeks to render professional assistance  to  students  struggling  with  a plethora  of  challenges  in  their  personal lifestyles and studies. </a:t>
            </a:r>
            <a:r>
              <a:rPr b="0" i="0" lang="en-US" sz="1600" u="sng" cap="none" strike="noStrike">
                <a:solidFill>
                  <a:srgbClr val="0462C1"/>
                </a:solidFill>
                <a:latin typeface="Calibri"/>
                <a:ea typeface="Calibri"/>
                <a:cs typeface="Calibri"/>
                <a:sym typeface="Calibri"/>
                <a:hlinkClick r:id="rId3">
                  <a:extLst>
                    <a:ext uri="{A12FA001-AC4F-418D-AE19-62706E023703}">
                      <ahyp:hlinkClr val="tx"/>
                    </a:ext>
                  </a:extLst>
                </a:hlinkClick>
              </a:rPr>
              <a:t>http://counselling.pte.hu/</a:t>
            </a:r>
            <a:endParaRPr b="0" i="0" sz="1600" u="none" cap="none" strike="noStrike">
              <a:solidFill>
                <a:srgbClr val="000000"/>
              </a:solidFill>
              <a:latin typeface="Calibri"/>
              <a:ea typeface="Calibri"/>
              <a:cs typeface="Calibri"/>
              <a:sym typeface="Calibri"/>
            </a:endParaRPr>
          </a:p>
        </p:txBody>
      </p:sp>
      <p:sp>
        <p:nvSpPr>
          <p:cNvPr id="917" name="Google Shape;917;p42"/>
          <p:cNvSpPr txBox="1"/>
          <p:nvPr/>
        </p:nvSpPr>
        <p:spPr>
          <a:xfrm>
            <a:off x="6065688" y="1087296"/>
            <a:ext cx="5540400" cy="1822200"/>
          </a:xfrm>
          <a:prstGeom prst="rect">
            <a:avLst/>
          </a:prstGeom>
          <a:noFill/>
          <a:ln>
            <a:noFill/>
          </a:ln>
        </p:spPr>
        <p:txBody>
          <a:bodyPr anchorCtr="0" anchor="t" bIns="0" lIns="0" spcFirstLastPara="1" rIns="0" wrap="square" tIns="137150">
            <a:spAutoFit/>
          </a:bodyPr>
          <a:lstStyle/>
          <a:p>
            <a:pPr indent="0" lvl="0" marL="12700" marR="0" rtl="0" algn="just">
              <a:lnSpc>
                <a:spcPct val="100000"/>
              </a:lnSpc>
              <a:spcBef>
                <a:spcPts val="0"/>
              </a:spcBef>
              <a:spcAft>
                <a:spcPts val="0"/>
              </a:spcAft>
              <a:buClr>
                <a:srgbClr val="000000"/>
              </a:buClr>
              <a:buSzPts val="2400"/>
              <a:buFont typeface="Arial"/>
              <a:buNone/>
            </a:pPr>
            <a:r>
              <a:rPr b="1" i="0" lang="en-US" sz="2400" u="none" cap="none" strike="noStrike">
                <a:solidFill>
                  <a:srgbClr val="007085"/>
                </a:solidFill>
                <a:latin typeface="Calibri"/>
                <a:ea typeface="Calibri"/>
                <a:cs typeface="Calibri"/>
                <a:sym typeface="Calibri"/>
              </a:rPr>
              <a:t>Personal Mentors:</a:t>
            </a:r>
            <a:endParaRPr b="0" i="0" sz="2400" u="none" cap="none" strike="noStrike">
              <a:solidFill>
                <a:srgbClr val="000000"/>
              </a:solidFill>
              <a:latin typeface="Calibri"/>
              <a:ea typeface="Calibri"/>
              <a:cs typeface="Calibri"/>
              <a:sym typeface="Calibri"/>
            </a:endParaRPr>
          </a:p>
          <a:p>
            <a:pPr indent="0" lvl="0" marL="12700" marR="5080" rtl="0" algn="just">
              <a:lnSpc>
                <a:spcPct val="100000"/>
              </a:lnSpc>
              <a:spcBef>
                <a:spcPts val="645"/>
              </a:spcBef>
              <a:spcAft>
                <a:spcPts val="0"/>
              </a:spcAft>
              <a:buClr>
                <a:srgbClr val="000000"/>
              </a:buClr>
              <a:buSzPts val="1600"/>
              <a:buFont typeface="Arial"/>
              <a:buNone/>
            </a:pPr>
            <a:r>
              <a:rPr b="0" i="0" lang="en-US" sz="1600" u="none" cap="none" strike="noStrike">
                <a:solidFill>
                  <a:srgbClr val="41AFB7"/>
                </a:solidFill>
                <a:latin typeface="Calibri"/>
                <a:ea typeface="Calibri"/>
                <a:cs typeface="Calibri"/>
                <a:sym typeface="Calibri"/>
              </a:rPr>
              <a:t>The ‚Buddy Network’ project was launched in 2015. The ‚buddies’ give international students assistance in their integration into the university environment and help with practical matters such as  applying  residence  permit  and  finding accomodation. </a:t>
            </a:r>
            <a:r>
              <a:rPr b="0" i="0" lang="en-US" sz="1600" u="sng" cap="none" strike="noStrike">
                <a:solidFill>
                  <a:srgbClr val="0462C1"/>
                </a:solidFill>
                <a:latin typeface="Calibri"/>
                <a:ea typeface="Calibri"/>
                <a:cs typeface="Calibri"/>
                <a:sym typeface="Calibri"/>
                <a:hlinkClick r:id="rId4">
                  <a:extLst>
                    <a:ext uri="{A12FA001-AC4F-418D-AE19-62706E023703}">
                      <ahyp:hlinkClr val="tx"/>
                    </a:ext>
                  </a:extLst>
                </a:hlinkClick>
              </a:rPr>
              <a:t>buddy.esn.pecs@gmail.com</a:t>
            </a:r>
            <a:endParaRPr b="0" i="0" sz="1600" u="none" cap="none" strike="noStrike">
              <a:solidFill>
                <a:srgbClr val="000000"/>
              </a:solidFill>
              <a:latin typeface="Calibri"/>
              <a:ea typeface="Calibri"/>
              <a:cs typeface="Calibri"/>
              <a:sym typeface="Calibri"/>
            </a:endParaRPr>
          </a:p>
        </p:txBody>
      </p:sp>
      <p:sp>
        <p:nvSpPr>
          <p:cNvPr id="918" name="Google Shape;918;p42"/>
          <p:cNvSpPr txBox="1"/>
          <p:nvPr/>
        </p:nvSpPr>
        <p:spPr>
          <a:xfrm>
            <a:off x="298432" y="5996980"/>
            <a:ext cx="4836000" cy="531600"/>
          </a:xfrm>
          <a:prstGeom prst="rect">
            <a:avLst/>
          </a:prstGeom>
          <a:noFill/>
          <a:ln>
            <a:noFill/>
          </a:ln>
        </p:spPr>
        <p:txBody>
          <a:bodyPr anchorCtr="0" anchor="t" bIns="0" lIns="0" spcFirstLastPara="1" rIns="0" wrap="square" tIns="15875">
            <a:spAutoFit/>
          </a:bodyPr>
          <a:lstStyle/>
          <a:p>
            <a:pPr indent="0" lvl="0" marL="12700" marR="0" rtl="0" algn="l">
              <a:lnSpc>
                <a:spcPct val="100000"/>
              </a:lnSpc>
              <a:spcBef>
                <a:spcPts val="0"/>
              </a:spcBef>
              <a:spcAft>
                <a:spcPts val="0"/>
              </a:spcAft>
              <a:buClr>
                <a:srgbClr val="000000"/>
              </a:buClr>
              <a:buSzPts val="3350"/>
              <a:buFont typeface="Arial"/>
              <a:buNone/>
            </a:pPr>
            <a:r>
              <a:rPr b="1" i="1" lang="en-US" sz="3350" u="none" cap="none" strike="noStrike">
                <a:solidFill>
                  <a:srgbClr val="FFFFFF"/>
                </a:solidFill>
                <a:latin typeface="Book Antiqua"/>
                <a:ea typeface="Book Antiqua"/>
                <a:cs typeface="Book Antiqua"/>
                <a:sym typeface="Book Antiqua"/>
              </a:rPr>
              <a:t>international.pte.hu</a:t>
            </a:r>
            <a:endParaRPr b="0" i="0" sz="3350" u="none" cap="none" strike="noStrike">
              <a:solidFill>
                <a:srgbClr val="000000"/>
              </a:solidFill>
              <a:latin typeface="Book Antiqua"/>
              <a:ea typeface="Book Antiqua"/>
              <a:cs typeface="Book Antiqua"/>
              <a:sym typeface="Book Antiqua"/>
            </a:endParaRPr>
          </a:p>
        </p:txBody>
      </p:sp>
      <p:grpSp>
        <p:nvGrpSpPr>
          <p:cNvPr id="919" name="Google Shape;919;p42"/>
          <p:cNvGrpSpPr/>
          <p:nvPr/>
        </p:nvGrpSpPr>
        <p:grpSpPr>
          <a:xfrm>
            <a:off x="1946502" y="3193623"/>
            <a:ext cx="8298944" cy="2667765"/>
            <a:chOff x="324611" y="3163823"/>
            <a:chExt cx="8298944" cy="2667765"/>
          </a:xfrm>
        </p:grpSpPr>
        <p:pic>
          <p:nvPicPr>
            <p:cNvPr id="920" name="Google Shape;920;p42"/>
            <p:cNvPicPr preferRelativeResize="0"/>
            <p:nvPr/>
          </p:nvPicPr>
          <p:blipFill rotWithShape="1">
            <a:blip r:embed="rId5">
              <a:alphaModFix/>
            </a:blip>
            <a:srcRect b="0" l="0" r="0" t="0"/>
            <a:stretch/>
          </p:blipFill>
          <p:spPr>
            <a:xfrm>
              <a:off x="324611" y="3163823"/>
              <a:ext cx="4002788" cy="2667765"/>
            </a:xfrm>
            <a:prstGeom prst="rect">
              <a:avLst/>
            </a:prstGeom>
            <a:noFill/>
            <a:ln>
              <a:noFill/>
            </a:ln>
          </p:spPr>
        </p:pic>
        <p:pic>
          <p:nvPicPr>
            <p:cNvPr id="921" name="Google Shape;921;p42"/>
            <p:cNvPicPr preferRelativeResize="0"/>
            <p:nvPr/>
          </p:nvPicPr>
          <p:blipFill rotWithShape="1">
            <a:blip r:embed="rId6">
              <a:alphaModFix/>
            </a:blip>
            <a:srcRect b="0" l="0" r="0" t="0"/>
            <a:stretch/>
          </p:blipFill>
          <p:spPr>
            <a:xfrm>
              <a:off x="4620767" y="3163823"/>
              <a:ext cx="4002788" cy="2667765"/>
            </a:xfrm>
            <a:prstGeom prst="rect">
              <a:avLst/>
            </a:prstGeom>
            <a:noFill/>
            <a:ln>
              <a:noFill/>
            </a:ln>
          </p:spPr>
        </p:pic>
      </p:gr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25" name="Shape 925"/>
        <p:cNvGrpSpPr/>
        <p:nvPr/>
      </p:nvGrpSpPr>
      <p:grpSpPr>
        <a:xfrm>
          <a:off x="0" y="0"/>
          <a:ext cx="0" cy="0"/>
          <a:chOff x="0" y="0"/>
          <a:chExt cx="0" cy="0"/>
        </a:xfrm>
      </p:grpSpPr>
      <p:sp>
        <p:nvSpPr>
          <p:cNvPr id="926" name="Google Shape;926;p43"/>
          <p:cNvSpPr/>
          <p:nvPr/>
        </p:nvSpPr>
        <p:spPr>
          <a:xfrm>
            <a:off x="6112255" y="0"/>
            <a:ext cx="6076112" cy="1022985"/>
          </a:xfrm>
          <a:custGeom>
            <a:rect b="b" l="l" r="r" t="t"/>
            <a:pathLst>
              <a:path extrusionOk="0" h="1022985" w="4559934">
                <a:moveTo>
                  <a:pt x="4559808" y="0"/>
                </a:moveTo>
                <a:lnTo>
                  <a:pt x="542741" y="0"/>
                </a:lnTo>
                <a:lnTo>
                  <a:pt x="0" y="1022603"/>
                </a:lnTo>
                <a:lnTo>
                  <a:pt x="4559808" y="1022603"/>
                </a:lnTo>
                <a:lnTo>
                  <a:pt x="4559808" y="0"/>
                </a:lnTo>
                <a:close/>
              </a:path>
            </a:pathLst>
          </a:custGeom>
          <a:solidFill>
            <a:srgbClr val="41AFB7"/>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927" name="Google Shape;927;p43"/>
          <p:cNvGrpSpPr/>
          <p:nvPr/>
        </p:nvGrpSpPr>
        <p:grpSpPr>
          <a:xfrm>
            <a:off x="0" y="5862828"/>
            <a:ext cx="12191694" cy="995298"/>
            <a:chOff x="0" y="5862828"/>
            <a:chExt cx="9143999" cy="995298"/>
          </a:xfrm>
        </p:grpSpPr>
        <p:sp>
          <p:nvSpPr>
            <p:cNvPr id="928" name="Google Shape;928;p43"/>
            <p:cNvSpPr/>
            <p:nvPr/>
          </p:nvSpPr>
          <p:spPr>
            <a:xfrm>
              <a:off x="0" y="5871972"/>
              <a:ext cx="6146800" cy="986154"/>
            </a:xfrm>
            <a:custGeom>
              <a:rect b="b" l="l" r="r" t="t"/>
              <a:pathLst>
                <a:path extrusionOk="0" h="986154" w="6146800">
                  <a:moveTo>
                    <a:pt x="6146292" y="0"/>
                  </a:moveTo>
                  <a:lnTo>
                    <a:pt x="0" y="0"/>
                  </a:lnTo>
                  <a:lnTo>
                    <a:pt x="0" y="986026"/>
                  </a:lnTo>
                  <a:lnTo>
                    <a:pt x="5622948" y="986026"/>
                  </a:lnTo>
                  <a:lnTo>
                    <a:pt x="6146292" y="0"/>
                  </a:lnTo>
                  <a:close/>
                </a:path>
              </a:pathLst>
            </a:custGeom>
            <a:solidFill>
              <a:srgbClr val="FBBE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929" name="Google Shape;929;p43"/>
            <p:cNvPicPr preferRelativeResize="0"/>
            <p:nvPr/>
          </p:nvPicPr>
          <p:blipFill rotWithShape="1">
            <a:blip r:embed="rId3">
              <a:alphaModFix/>
            </a:blip>
            <a:srcRect b="0" l="0" r="0" t="0"/>
            <a:stretch/>
          </p:blipFill>
          <p:spPr>
            <a:xfrm>
              <a:off x="5536691" y="5862828"/>
              <a:ext cx="3607308" cy="995170"/>
            </a:xfrm>
            <a:prstGeom prst="rect">
              <a:avLst/>
            </a:prstGeom>
            <a:noFill/>
            <a:ln>
              <a:noFill/>
            </a:ln>
          </p:spPr>
        </p:pic>
      </p:grpSp>
      <p:sp>
        <p:nvSpPr>
          <p:cNvPr id="930" name="Google Shape;930;p43"/>
          <p:cNvSpPr txBox="1"/>
          <p:nvPr>
            <p:ph type="title"/>
          </p:nvPr>
        </p:nvSpPr>
        <p:spPr>
          <a:xfrm>
            <a:off x="167979" y="26034"/>
            <a:ext cx="11856000" cy="506100"/>
          </a:xfrm>
          <a:prstGeom prst="rect">
            <a:avLst/>
          </a:prstGeom>
          <a:noFill/>
          <a:ln>
            <a:noFill/>
          </a:ln>
        </p:spPr>
        <p:txBody>
          <a:bodyPr anchorCtr="0" anchor="t" bIns="0" lIns="0" spcFirstLastPara="1" rIns="0" wrap="square" tIns="13325">
            <a:spAutoFit/>
          </a:bodyPr>
          <a:lstStyle/>
          <a:p>
            <a:pPr indent="0" lvl="0" marL="290830" rtl="0" algn="l">
              <a:lnSpc>
                <a:spcPct val="100000"/>
              </a:lnSpc>
              <a:spcBef>
                <a:spcPts val="0"/>
              </a:spcBef>
              <a:spcAft>
                <a:spcPts val="0"/>
              </a:spcAft>
              <a:buSzPts val="4400"/>
              <a:buNone/>
            </a:pPr>
            <a:r>
              <a:rPr lang="en-US"/>
              <a:t>Student services</a:t>
            </a:r>
            <a:endParaRPr/>
          </a:p>
        </p:txBody>
      </p:sp>
      <p:sp>
        <p:nvSpPr>
          <p:cNvPr id="931" name="Google Shape;931;p43"/>
          <p:cNvSpPr txBox="1"/>
          <p:nvPr/>
        </p:nvSpPr>
        <p:spPr>
          <a:xfrm>
            <a:off x="539021" y="1175080"/>
            <a:ext cx="2565600" cy="3822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2400"/>
              <a:buFont typeface="Arial"/>
              <a:buNone/>
            </a:pPr>
            <a:r>
              <a:rPr b="1" i="0" lang="en-US" sz="2400" u="none" cap="none" strike="noStrike">
                <a:solidFill>
                  <a:srgbClr val="007085"/>
                </a:solidFill>
                <a:latin typeface="Calibri"/>
                <a:ea typeface="Calibri"/>
                <a:cs typeface="Calibri"/>
                <a:sym typeface="Calibri"/>
              </a:rPr>
              <a:t>Sport facilities</a:t>
            </a:r>
            <a:endParaRPr b="0" i="0" sz="2400" u="none" cap="none" strike="noStrike">
              <a:solidFill>
                <a:srgbClr val="000000"/>
              </a:solidFill>
              <a:latin typeface="Calibri"/>
              <a:ea typeface="Calibri"/>
              <a:cs typeface="Calibri"/>
              <a:sym typeface="Calibri"/>
            </a:endParaRPr>
          </a:p>
        </p:txBody>
      </p:sp>
      <p:sp>
        <p:nvSpPr>
          <p:cNvPr id="932" name="Google Shape;932;p43"/>
          <p:cNvSpPr txBox="1"/>
          <p:nvPr/>
        </p:nvSpPr>
        <p:spPr>
          <a:xfrm>
            <a:off x="615224" y="2879300"/>
            <a:ext cx="3992100" cy="258300"/>
          </a:xfrm>
          <a:prstGeom prst="rect">
            <a:avLst/>
          </a:prstGeom>
          <a:noFill/>
          <a:ln>
            <a:noFill/>
          </a:ln>
        </p:spPr>
        <p:txBody>
          <a:bodyPr anchorCtr="0" anchor="t" bIns="0" lIns="0" spcFirstLastPara="1" rIns="0" wrap="square" tIns="12050">
            <a:spAutoFit/>
          </a:bodyPr>
          <a:lstStyle/>
          <a:p>
            <a:pPr indent="0" lvl="0" marL="12700" marR="5080" rtl="0" algn="l">
              <a:lnSpc>
                <a:spcPct val="100000"/>
              </a:lnSpc>
              <a:spcBef>
                <a:spcPts val="0"/>
              </a:spcBef>
              <a:spcAft>
                <a:spcPts val="0"/>
              </a:spcAft>
              <a:buClr>
                <a:srgbClr val="000000"/>
              </a:buClr>
              <a:buSzPts val="1600"/>
              <a:buFont typeface="Arial"/>
              <a:buNone/>
            </a:pPr>
            <a:r>
              <a:rPr b="1" lang="en-US" sz="1600" u="sng">
                <a:solidFill>
                  <a:schemeClr val="hlink"/>
                </a:solidFill>
                <a:latin typeface="Calibri"/>
                <a:ea typeface="Calibri"/>
                <a:cs typeface="Calibri"/>
                <a:sym typeface="Calibri"/>
                <a:hlinkClick r:id="rId4"/>
              </a:rPr>
              <a:t>More information</a:t>
            </a:r>
            <a:endParaRPr b="1" i="0" sz="1600" u="none" cap="none" strike="noStrike">
              <a:solidFill>
                <a:srgbClr val="000000"/>
              </a:solidFill>
              <a:latin typeface="Calibri"/>
              <a:ea typeface="Calibri"/>
              <a:cs typeface="Calibri"/>
              <a:sym typeface="Calibri"/>
            </a:endParaRPr>
          </a:p>
        </p:txBody>
      </p:sp>
      <p:sp>
        <p:nvSpPr>
          <p:cNvPr id="933" name="Google Shape;933;p43"/>
          <p:cNvSpPr txBox="1"/>
          <p:nvPr/>
        </p:nvSpPr>
        <p:spPr>
          <a:xfrm>
            <a:off x="539023" y="1675625"/>
            <a:ext cx="4120500" cy="38160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55"/>
              </a:spcBef>
              <a:spcAft>
                <a:spcPts val="0"/>
              </a:spcAft>
              <a:buClr>
                <a:srgbClr val="000000"/>
              </a:buClr>
              <a:buSzPts val="2400"/>
              <a:buFont typeface="Arial"/>
              <a:buNone/>
            </a:pPr>
            <a:r>
              <a:t/>
            </a:r>
            <a:endParaRPr b="0" baseline="30000" i="0" sz="2400" u="none" cap="none" strike="noStrike">
              <a:solidFill>
                <a:srgbClr val="000000"/>
              </a:solidFill>
              <a:latin typeface="Calibri"/>
              <a:ea typeface="Calibri"/>
              <a:cs typeface="Calibri"/>
              <a:sym typeface="Calibri"/>
            </a:endParaRPr>
          </a:p>
        </p:txBody>
      </p:sp>
      <p:sp>
        <p:nvSpPr>
          <p:cNvPr id="934" name="Google Shape;934;p43"/>
          <p:cNvSpPr txBox="1"/>
          <p:nvPr/>
        </p:nvSpPr>
        <p:spPr>
          <a:xfrm>
            <a:off x="5976620" y="1211656"/>
            <a:ext cx="4063200" cy="3822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2400"/>
              <a:buFont typeface="Arial"/>
              <a:buNone/>
            </a:pPr>
            <a:r>
              <a:rPr b="1" i="0" lang="en-US" sz="2400" u="none" cap="none" strike="noStrike">
                <a:solidFill>
                  <a:srgbClr val="007085"/>
                </a:solidFill>
                <a:latin typeface="Calibri"/>
                <a:ea typeface="Calibri"/>
                <a:cs typeface="Calibri"/>
                <a:sym typeface="Calibri"/>
              </a:rPr>
              <a:t>The Dancing University</a:t>
            </a:r>
            <a:endParaRPr b="0" i="0" sz="2400" u="none" cap="none" strike="noStrike">
              <a:solidFill>
                <a:srgbClr val="000000"/>
              </a:solidFill>
              <a:latin typeface="Calibri"/>
              <a:ea typeface="Calibri"/>
              <a:cs typeface="Calibri"/>
              <a:sym typeface="Calibri"/>
            </a:endParaRPr>
          </a:p>
        </p:txBody>
      </p:sp>
      <p:sp>
        <p:nvSpPr>
          <p:cNvPr id="935" name="Google Shape;935;p43"/>
          <p:cNvSpPr txBox="1"/>
          <p:nvPr/>
        </p:nvSpPr>
        <p:spPr>
          <a:xfrm>
            <a:off x="6106670" y="3034949"/>
            <a:ext cx="3650700" cy="2592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600"/>
              <a:buFont typeface="Arial"/>
              <a:buNone/>
            </a:pPr>
            <a:r>
              <a:rPr b="0" i="0" lang="en-US" sz="1600" u="sng" cap="none" strike="noStrike">
                <a:solidFill>
                  <a:srgbClr val="0462C1"/>
                </a:solidFill>
                <a:latin typeface="Calibri"/>
                <a:ea typeface="Calibri"/>
                <a:cs typeface="Calibri"/>
                <a:sym typeface="Calibri"/>
                <a:hlinkClick r:id="rId5">
                  <a:extLst>
                    <a:ext uri="{A12FA001-AC4F-418D-AE19-62706E023703}">
                      <ahyp:hlinkClr val="tx"/>
                    </a:ext>
                  </a:extLst>
                </a:hlinkClick>
              </a:rPr>
              <a:t>https://tancolo.pte.hu/en</a:t>
            </a:r>
            <a:endParaRPr b="0" i="0" sz="1600" u="sng" cap="none" strike="noStrike">
              <a:solidFill>
                <a:srgbClr val="0462C1"/>
              </a:solidFill>
              <a:latin typeface="Calibri"/>
              <a:ea typeface="Calibri"/>
              <a:cs typeface="Calibri"/>
              <a:sym typeface="Calibri"/>
            </a:endParaRPr>
          </a:p>
        </p:txBody>
      </p:sp>
      <p:pic>
        <p:nvPicPr>
          <p:cNvPr id="936" name="Google Shape;936;p43"/>
          <p:cNvPicPr preferRelativeResize="0"/>
          <p:nvPr/>
        </p:nvPicPr>
        <p:blipFill rotWithShape="1">
          <a:blip r:embed="rId6">
            <a:alphaModFix/>
          </a:blip>
          <a:srcRect b="0" l="0" r="0" t="0"/>
          <a:stretch/>
        </p:blipFill>
        <p:spPr>
          <a:xfrm>
            <a:off x="583183" y="3447288"/>
            <a:ext cx="3500627" cy="2339340"/>
          </a:xfrm>
          <a:prstGeom prst="rect">
            <a:avLst/>
          </a:prstGeom>
          <a:noFill/>
          <a:ln>
            <a:noFill/>
          </a:ln>
        </p:spPr>
      </p:pic>
      <p:pic>
        <p:nvPicPr>
          <p:cNvPr id="937" name="Google Shape;937;p43"/>
          <p:cNvPicPr preferRelativeResize="0"/>
          <p:nvPr/>
        </p:nvPicPr>
        <p:blipFill rotWithShape="1">
          <a:blip r:embed="rId7">
            <a:alphaModFix/>
          </a:blip>
          <a:srcRect b="0" l="0" r="0" t="0"/>
          <a:stretch/>
        </p:blipFill>
        <p:spPr>
          <a:xfrm>
            <a:off x="6112255" y="3451859"/>
            <a:ext cx="3502153" cy="2334767"/>
          </a:xfrm>
          <a:prstGeom prst="rect">
            <a:avLst/>
          </a:prstGeom>
          <a:noFill/>
          <a:ln>
            <a:noFill/>
          </a:ln>
        </p:spPr>
      </p:pic>
      <p:sp>
        <p:nvSpPr>
          <p:cNvPr id="938" name="Google Shape;938;p43"/>
          <p:cNvSpPr txBox="1"/>
          <p:nvPr/>
        </p:nvSpPr>
        <p:spPr>
          <a:xfrm>
            <a:off x="539021" y="6031423"/>
            <a:ext cx="4836000" cy="531600"/>
          </a:xfrm>
          <a:prstGeom prst="rect">
            <a:avLst/>
          </a:prstGeom>
          <a:noFill/>
          <a:ln>
            <a:noFill/>
          </a:ln>
        </p:spPr>
        <p:txBody>
          <a:bodyPr anchorCtr="0" anchor="t" bIns="0" lIns="0" spcFirstLastPara="1" rIns="0" wrap="square" tIns="15875">
            <a:spAutoFit/>
          </a:bodyPr>
          <a:lstStyle/>
          <a:p>
            <a:pPr indent="0" lvl="0" marL="12700" marR="0" rtl="0" algn="l">
              <a:lnSpc>
                <a:spcPct val="100000"/>
              </a:lnSpc>
              <a:spcBef>
                <a:spcPts val="0"/>
              </a:spcBef>
              <a:spcAft>
                <a:spcPts val="0"/>
              </a:spcAft>
              <a:buClr>
                <a:srgbClr val="000000"/>
              </a:buClr>
              <a:buSzPts val="3350"/>
              <a:buFont typeface="Arial"/>
              <a:buNone/>
            </a:pPr>
            <a:r>
              <a:rPr b="1" i="1" lang="en-US" sz="3350" u="none" cap="none" strike="noStrike">
                <a:solidFill>
                  <a:srgbClr val="FFFFFF"/>
                </a:solidFill>
                <a:latin typeface="Book Antiqua"/>
                <a:ea typeface="Book Antiqua"/>
                <a:cs typeface="Book Antiqua"/>
                <a:sym typeface="Book Antiqua"/>
              </a:rPr>
              <a:t>international.pte.hu</a:t>
            </a:r>
            <a:endParaRPr b="0" i="0" sz="3350" u="none" cap="none" strike="noStrike">
              <a:solidFill>
                <a:srgbClr val="000000"/>
              </a:solidFill>
              <a:latin typeface="Book Antiqua"/>
              <a:ea typeface="Book Antiqua"/>
              <a:cs typeface="Book Antiqua"/>
              <a:sym typeface="Book Antiqua"/>
            </a:endParaRPr>
          </a:p>
        </p:txBody>
      </p:sp>
      <p:sp>
        <p:nvSpPr>
          <p:cNvPr id="939" name="Google Shape;939;p43"/>
          <p:cNvSpPr txBox="1"/>
          <p:nvPr/>
        </p:nvSpPr>
        <p:spPr>
          <a:xfrm>
            <a:off x="5976625" y="1676400"/>
            <a:ext cx="5351400" cy="12315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Clr>
                <a:srgbClr val="000000"/>
              </a:buClr>
              <a:buSzPts val="1100"/>
              <a:buFont typeface="Arial"/>
              <a:buNone/>
            </a:pPr>
            <a:r>
              <a:rPr b="0" baseline="30000" i="0" lang="en-US" sz="2700" u="none" cap="none" strike="noStrike">
                <a:solidFill>
                  <a:srgbClr val="41AFB7"/>
                </a:solidFill>
                <a:latin typeface="Calibri"/>
                <a:ea typeface="Calibri"/>
                <a:cs typeface="Calibri"/>
                <a:sym typeface="Calibri"/>
              </a:rPr>
              <a:t>This is a unique initiative in Hungarian Higher Education. Any student, lecturer or staff member of the UP is eligible to participate in a dancing courses free of charge.</a:t>
            </a:r>
            <a:endParaRPr b="0" baseline="30000" i="0" sz="2700" u="none" cap="none" strike="noStrike">
              <a:solidFill>
                <a:srgbClr val="41AFB7"/>
              </a:solidFill>
              <a:latin typeface="Calibri"/>
              <a:ea typeface="Calibri"/>
              <a:cs typeface="Calibri"/>
              <a:sym typeface="Calibri"/>
            </a:endParaRPr>
          </a:p>
        </p:txBody>
      </p:sp>
      <p:sp>
        <p:nvSpPr>
          <p:cNvPr id="940" name="Google Shape;940;p43"/>
          <p:cNvSpPr txBox="1"/>
          <p:nvPr/>
        </p:nvSpPr>
        <p:spPr>
          <a:xfrm>
            <a:off x="381000" y="1676400"/>
            <a:ext cx="4836000" cy="11697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0" i="0" lang="en-US" sz="1600" u="none" cap="none" strike="noStrike">
                <a:solidFill>
                  <a:srgbClr val="41AFB7"/>
                </a:solidFill>
                <a:latin typeface="Calibri"/>
                <a:ea typeface="Calibri"/>
                <a:cs typeface="Calibri"/>
                <a:sym typeface="Calibri"/>
              </a:rPr>
              <a:t>International students can pursue a lot of sports while studying at the University of Pécs. Besides, you are free to use the various sports facilities of the UP, e.g. indoor and outdoor swimming pool, gym, sport halls.</a:t>
            </a:r>
            <a:endParaRPr b="0" i="0" sz="1600" u="none" cap="none" strike="noStrike">
              <a:solidFill>
                <a:srgbClr val="41AFB7"/>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showMasterSp="0">
  <p:cSld>
    <p:spTree>
      <p:nvGrpSpPr>
        <p:cNvPr id="944" name="Shape 944"/>
        <p:cNvGrpSpPr/>
        <p:nvPr/>
      </p:nvGrpSpPr>
      <p:grpSpPr>
        <a:xfrm>
          <a:off x="0" y="0"/>
          <a:ext cx="0" cy="0"/>
          <a:chOff x="0" y="0"/>
          <a:chExt cx="0" cy="0"/>
        </a:xfrm>
      </p:grpSpPr>
      <p:grpSp>
        <p:nvGrpSpPr>
          <p:cNvPr id="945" name="Google Shape;945;p36"/>
          <p:cNvGrpSpPr/>
          <p:nvPr/>
        </p:nvGrpSpPr>
        <p:grpSpPr>
          <a:xfrm>
            <a:off x="0" y="0"/>
            <a:ext cx="12191811" cy="998599"/>
            <a:chOff x="0" y="0"/>
            <a:chExt cx="9144087" cy="998599"/>
          </a:xfrm>
        </p:grpSpPr>
        <p:sp>
          <p:nvSpPr>
            <p:cNvPr id="946" name="Google Shape;946;p36"/>
            <p:cNvSpPr/>
            <p:nvPr/>
          </p:nvSpPr>
          <p:spPr>
            <a:xfrm>
              <a:off x="0" y="638555"/>
              <a:ext cx="9144000" cy="360044"/>
            </a:xfrm>
            <a:custGeom>
              <a:rect b="b" l="l" r="r" t="t"/>
              <a:pathLst>
                <a:path extrusionOk="0" h="360044" w="9144000">
                  <a:moveTo>
                    <a:pt x="0" y="359663"/>
                  </a:moveTo>
                  <a:lnTo>
                    <a:pt x="9144000" y="359663"/>
                  </a:lnTo>
                  <a:lnTo>
                    <a:pt x="9144000" y="0"/>
                  </a:lnTo>
                  <a:lnTo>
                    <a:pt x="0" y="0"/>
                  </a:lnTo>
                  <a:lnTo>
                    <a:pt x="0" y="359663"/>
                  </a:lnTo>
                  <a:close/>
                </a:path>
              </a:pathLst>
            </a:custGeom>
            <a:solidFill>
              <a:srgbClr val="FBBE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47" name="Google Shape;947;p36"/>
            <p:cNvSpPr/>
            <p:nvPr/>
          </p:nvSpPr>
          <p:spPr>
            <a:xfrm>
              <a:off x="3966297" y="0"/>
              <a:ext cx="5177790" cy="998219"/>
            </a:xfrm>
            <a:custGeom>
              <a:rect b="b" l="l" r="r" t="t"/>
              <a:pathLst>
                <a:path extrusionOk="0" h="998219" w="5177790">
                  <a:moveTo>
                    <a:pt x="5177703" y="0"/>
                  </a:moveTo>
                  <a:lnTo>
                    <a:pt x="0" y="0"/>
                  </a:lnTo>
                  <a:lnTo>
                    <a:pt x="529757" y="998220"/>
                  </a:lnTo>
                  <a:lnTo>
                    <a:pt x="5177703" y="998220"/>
                  </a:lnTo>
                  <a:lnTo>
                    <a:pt x="5177703" y="0"/>
                  </a:lnTo>
                  <a:close/>
                </a:path>
              </a:pathLst>
            </a:custGeom>
            <a:solidFill>
              <a:srgbClr val="41AFB7"/>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948" name="Google Shape;948;p36"/>
          <p:cNvGrpSpPr/>
          <p:nvPr/>
        </p:nvGrpSpPr>
        <p:grpSpPr>
          <a:xfrm>
            <a:off x="0" y="1054608"/>
            <a:ext cx="12191695" cy="5803517"/>
            <a:chOff x="0" y="1054608"/>
            <a:chExt cx="9144000" cy="5803517"/>
          </a:xfrm>
        </p:grpSpPr>
        <p:sp>
          <p:nvSpPr>
            <p:cNvPr id="949" name="Google Shape;949;p36"/>
            <p:cNvSpPr/>
            <p:nvPr/>
          </p:nvSpPr>
          <p:spPr>
            <a:xfrm>
              <a:off x="0" y="5879591"/>
              <a:ext cx="9144000" cy="978534"/>
            </a:xfrm>
            <a:custGeom>
              <a:rect b="b" l="l" r="r" t="t"/>
              <a:pathLst>
                <a:path extrusionOk="0" h="978534" w="9144000">
                  <a:moveTo>
                    <a:pt x="9144000" y="0"/>
                  </a:moveTo>
                  <a:lnTo>
                    <a:pt x="0" y="0"/>
                  </a:lnTo>
                  <a:lnTo>
                    <a:pt x="0" y="978408"/>
                  </a:lnTo>
                  <a:lnTo>
                    <a:pt x="9144000" y="978408"/>
                  </a:lnTo>
                  <a:lnTo>
                    <a:pt x="9144000" y="0"/>
                  </a:lnTo>
                  <a:close/>
                </a:path>
              </a:pathLst>
            </a:custGeom>
            <a:solidFill>
              <a:srgbClr val="FBBE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950" name="Google Shape;950;p36"/>
            <p:cNvPicPr preferRelativeResize="0"/>
            <p:nvPr/>
          </p:nvPicPr>
          <p:blipFill rotWithShape="1">
            <a:blip r:embed="rId3">
              <a:alphaModFix/>
            </a:blip>
            <a:srcRect b="0" l="0" r="0" t="0"/>
            <a:stretch/>
          </p:blipFill>
          <p:spPr>
            <a:xfrm>
              <a:off x="0" y="5766816"/>
              <a:ext cx="3308604" cy="1091180"/>
            </a:xfrm>
            <a:prstGeom prst="rect">
              <a:avLst/>
            </a:prstGeom>
            <a:noFill/>
            <a:ln>
              <a:noFill/>
            </a:ln>
          </p:spPr>
        </p:pic>
        <p:pic>
          <p:nvPicPr>
            <p:cNvPr id="951" name="Google Shape;951;p36"/>
            <p:cNvPicPr preferRelativeResize="0"/>
            <p:nvPr/>
          </p:nvPicPr>
          <p:blipFill rotWithShape="1">
            <a:blip r:embed="rId4">
              <a:alphaModFix/>
            </a:blip>
            <a:srcRect b="0" l="0" r="0" t="0"/>
            <a:stretch/>
          </p:blipFill>
          <p:spPr>
            <a:xfrm>
              <a:off x="5166359" y="5696710"/>
              <a:ext cx="3355847" cy="1161287"/>
            </a:xfrm>
            <a:prstGeom prst="rect">
              <a:avLst/>
            </a:prstGeom>
            <a:noFill/>
            <a:ln>
              <a:noFill/>
            </a:ln>
          </p:spPr>
        </p:pic>
        <p:pic>
          <p:nvPicPr>
            <p:cNvPr id="952" name="Google Shape;952;p36"/>
            <p:cNvPicPr preferRelativeResize="0"/>
            <p:nvPr/>
          </p:nvPicPr>
          <p:blipFill rotWithShape="1">
            <a:blip r:embed="rId5">
              <a:alphaModFix/>
            </a:blip>
            <a:srcRect b="0" l="0" r="0" t="0"/>
            <a:stretch/>
          </p:blipFill>
          <p:spPr>
            <a:xfrm>
              <a:off x="620268" y="1615440"/>
              <a:ext cx="2739396" cy="4089656"/>
            </a:xfrm>
            <a:prstGeom prst="rect">
              <a:avLst/>
            </a:prstGeom>
            <a:noFill/>
            <a:ln>
              <a:noFill/>
            </a:ln>
          </p:spPr>
        </p:pic>
        <p:pic>
          <p:nvPicPr>
            <p:cNvPr id="953" name="Google Shape;953;p36"/>
            <p:cNvPicPr preferRelativeResize="0"/>
            <p:nvPr/>
          </p:nvPicPr>
          <p:blipFill rotWithShape="1">
            <a:blip r:embed="rId6">
              <a:alphaModFix/>
            </a:blip>
            <a:srcRect b="0" l="0" r="0" t="0"/>
            <a:stretch/>
          </p:blipFill>
          <p:spPr>
            <a:xfrm>
              <a:off x="4407408" y="1054608"/>
              <a:ext cx="3553210" cy="2369065"/>
            </a:xfrm>
            <a:prstGeom prst="rect">
              <a:avLst/>
            </a:prstGeom>
            <a:noFill/>
            <a:ln>
              <a:noFill/>
            </a:ln>
          </p:spPr>
        </p:pic>
        <p:pic>
          <p:nvPicPr>
            <p:cNvPr id="954" name="Google Shape;954;p36"/>
            <p:cNvPicPr preferRelativeResize="0"/>
            <p:nvPr/>
          </p:nvPicPr>
          <p:blipFill rotWithShape="1">
            <a:blip r:embed="rId7">
              <a:alphaModFix/>
            </a:blip>
            <a:srcRect b="0" l="0" r="0" t="0"/>
            <a:stretch/>
          </p:blipFill>
          <p:spPr>
            <a:xfrm>
              <a:off x="4434840" y="3486912"/>
              <a:ext cx="3530345" cy="2353818"/>
            </a:xfrm>
            <a:prstGeom prst="rect">
              <a:avLst/>
            </a:prstGeom>
            <a:noFill/>
            <a:ln>
              <a:noFill/>
            </a:ln>
          </p:spPr>
        </p:pic>
      </p:grpSp>
      <p:sp>
        <p:nvSpPr>
          <p:cNvPr id="955" name="Google Shape;955;p36"/>
          <p:cNvSpPr txBox="1"/>
          <p:nvPr>
            <p:ph type="title"/>
          </p:nvPr>
        </p:nvSpPr>
        <p:spPr>
          <a:xfrm>
            <a:off x="167979" y="26034"/>
            <a:ext cx="11856000" cy="505500"/>
          </a:xfrm>
          <a:prstGeom prst="rect">
            <a:avLst/>
          </a:prstGeom>
          <a:noFill/>
          <a:ln>
            <a:noFill/>
          </a:ln>
        </p:spPr>
        <p:txBody>
          <a:bodyPr anchorCtr="0" anchor="t" bIns="0" lIns="0" spcFirstLastPara="1" rIns="0" wrap="square" tIns="12700">
            <a:spAutoFit/>
          </a:bodyPr>
          <a:lstStyle/>
          <a:p>
            <a:pPr indent="0" lvl="0" marL="149860" rtl="0" algn="l">
              <a:lnSpc>
                <a:spcPct val="100000"/>
              </a:lnSpc>
              <a:spcBef>
                <a:spcPts val="0"/>
              </a:spcBef>
              <a:spcAft>
                <a:spcPts val="0"/>
              </a:spcAft>
              <a:buSzPts val="4400"/>
              <a:buNone/>
            </a:pPr>
            <a:r>
              <a:rPr lang="en-US"/>
              <a:t>The city of Pécs</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showMasterSp="0">
  <p:cSld>
    <p:spTree>
      <p:nvGrpSpPr>
        <p:cNvPr id="959" name="Shape 959"/>
        <p:cNvGrpSpPr/>
        <p:nvPr/>
      </p:nvGrpSpPr>
      <p:grpSpPr>
        <a:xfrm>
          <a:off x="0" y="0"/>
          <a:ext cx="0" cy="0"/>
          <a:chOff x="0" y="0"/>
          <a:chExt cx="0" cy="0"/>
        </a:xfrm>
      </p:grpSpPr>
      <p:grpSp>
        <p:nvGrpSpPr>
          <p:cNvPr id="960" name="Google Shape;960;p44"/>
          <p:cNvGrpSpPr/>
          <p:nvPr/>
        </p:nvGrpSpPr>
        <p:grpSpPr>
          <a:xfrm>
            <a:off x="0" y="1228344"/>
            <a:ext cx="12188647" cy="5629909"/>
            <a:chOff x="0" y="1228344"/>
            <a:chExt cx="9141714" cy="5629909"/>
          </a:xfrm>
        </p:grpSpPr>
        <p:pic>
          <p:nvPicPr>
            <p:cNvPr id="961" name="Google Shape;961;p44"/>
            <p:cNvPicPr preferRelativeResize="0"/>
            <p:nvPr/>
          </p:nvPicPr>
          <p:blipFill rotWithShape="1">
            <a:blip r:embed="rId3">
              <a:alphaModFix/>
            </a:blip>
            <a:srcRect b="0" l="0" r="0" t="0"/>
            <a:stretch/>
          </p:blipFill>
          <p:spPr>
            <a:xfrm>
              <a:off x="5161788" y="1231392"/>
              <a:ext cx="3979926" cy="5624322"/>
            </a:xfrm>
            <a:prstGeom prst="rect">
              <a:avLst/>
            </a:prstGeom>
            <a:noFill/>
            <a:ln>
              <a:noFill/>
            </a:ln>
          </p:spPr>
        </p:pic>
        <p:sp>
          <p:nvSpPr>
            <p:cNvPr id="962" name="Google Shape;962;p44"/>
            <p:cNvSpPr/>
            <p:nvPr/>
          </p:nvSpPr>
          <p:spPr>
            <a:xfrm>
              <a:off x="0" y="1228344"/>
              <a:ext cx="8745220" cy="5629909"/>
            </a:xfrm>
            <a:custGeom>
              <a:rect b="b" l="l" r="r" t="t"/>
              <a:pathLst>
                <a:path extrusionOk="0" h="5629909" w="8745220">
                  <a:moveTo>
                    <a:pt x="8744712" y="0"/>
                  </a:moveTo>
                  <a:lnTo>
                    <a:pt x="0" y="0"/>
                  </a:lnTo>
                  <a:lnTo>
                    <a:pt x="0" y="5629653"/>
                  </a:lnTo>
                  <a:lnTo>
                    <a:pt x="5757037" y="5629653"/>
                  </a:lnTo>
                  <a:lnTo>
                    <a:pt x="8744712" y="0"/>
                  </a:lnTo>
                  <a:close/>
                </a:path>
              </a:pathLst>
            </a:custGeom>
            <a:solidFill>
              <a:srgbClr val="FBBE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963" name="Google Shape;963;p44"/>
          <p:cNvGrpSpPr/>
          <p:nvPr/>
        </p:nvGrpSpPr>
        <p:grpSpPr>
          <a:xfrm>
            <a:off x="0" y="0"/>
            <a:ext cx="12192371" cy="1022985"/>
            <a:chOff x="0" y="0"/>
            <a:chExt cx="9144507" cy="1022985"/>
          </a:xfrm>
        </p:grpSpPr>
        <p:sp>
          <p:nvSpPr>
            <p:cNvPr id="964" name="Google Shape;964;p44"/>
            <p:cNvSpPr/>
            <p:nvPr/>
          </p:nvSpPr>
          <p:spPr>
            <a:xfrm>
              <a:off x="3112007" y="0"/>
              <a:ext cx="6032500" cy="1022985"/>
            </a:xfrm>
            <a:custGeom>
              <a:rect b="b" l="l" r="r" t="t"/>
              <a:pathLst>
                <a:path extrusionOk="0" h="1022985" w="6032500">
                  <a:moveTo>
                    <a:pt x="6031992" y="0"/>
                  </a:moveTo>
                  <a:lnTo>
                    <a:pt x="542741" y="0"/>
                  </a:lnTo>
                  <a:lnTo>
                    <a:pt x="0" y="1022603"/>
                  </a:lnTo>
                  <a:lnTo>
                    <a:pt x="6031992" y="1022603"/>
                  </a:lnTo>
                  <a:lnTo>
                    <a:pt x="6031992" y="0"/>
                  </a:lnTo>
                  <a:close/>
                </a:path>
              </a:pathLst>
            </a:custGeom>
            <a:solidFill>
              <a:srgbClr val="41AFB7"/>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965" name="Google Shape;965;p44"/>
            <p:cNvPicPr preferRelativeResize="0"/>
            <p:nvPr/>
          </p:nvPicPr>
          <p:blipFill rotWithShape="1">
            <a:blip r:embed="rId4">
              <a:alphaModFix/>
            </a:blip>
            <a:srcRect b="0" l="0" r="0" t="0"/>
            <a:stretch/>
          </p:blipFill>
          <p:spPr>
            <a:xfrm>
              <a:off x="0" y="0"/>
              <a:ext cx="3619499" cy="1022603"/>
            </a:xfrm>
            <a:prstGeom prst="rect">
              <a:avLst/>
            </a:prstGeom>
            <a:noFill/>
            <a:ln>
              <a:noFill/>
            </a:ln>
          </p:spPr>
        </p:pic>
      </p:grpSp>
      <p:sp>
        <p:nvSpPr>
          <p:cNvPr id="966" name="Google Shape;966;p44"/>
          <p:cNvSpPr txBox="1"/>
          <p:nvPr/>
        </p:nvSpPr>
        <p:spPr>
          <a:xfrm>
            <a:off x="282989" y="1634489"/>
            <a:ext cx="7083300" cy="450540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Clr>
                <a:srgbClr val="000000"/>
              </a:buClr>
              <a:buSzPts val="2800"/>
              <a:buFont typeface="Arial"/>
              <a:buNone/>
            </a:pPr>
            <a:r>
              <a:rPr b="1" i="0" lang="en-US" sz="2800" u="none" cap="none" strike="noStrike">
                <a:solidFill>
                  <a:srgbClr val="FFFFFF"/>
                </a:solidFill>
                <a:latin typeface="Cambria"/>
                <a:ea typeface="Cambria"/>
                <a:cs typeface="Cambria"/>
                <a:sym typeface="Cambria"/>
              </a:rPr>
              <a:t>Do you have questions?</a:t>
            </a:r>
            <a:endParaRPr b="0" i="0" sz="2800" u="none" cap="none" strike="noStrike">
              <a:solidFill>
                <a:srgbClr val="000000"/>
              </a:solidFill>
              <a:latin typeface="Cambria"/>
              <a:ea typeface="Cambria"/>
              <a:cs typeface="Cambria"/>
              <a:sym typeface="Cambria"/>
            </a:endParaRPr>
          </a:p>
          <a:p>
            <a:pPr indent="0" lvl="0" marL="12700" marR="0" rtl="0" algn="l">
              <a:lnSpc>
                <a:spcPct val="100000"/>
              </a:lnSpc>
              <a:spcBef>
                <a:spcPts val="0"/>
              </a:spcBef>
              <a:spcAft>
                <a:spcPts val="0"/>
              </a:spcAft>
              <a:buClr>
                <a:srgbClr val="000000"/>
              </a:buClr>
              <a:buSzPts val="2800"/>
              <a:buFont typeface="Arial"/>
              <a:buNone/>
            </a:pPr>
            <a:r>
              <a:rPr b="0" i="0" lang="en-US" sz="2800" u="none" cap="none" strike="noStrike">
                <a:solidFill>
                  <a:srgbClr val="FFFFFF"/>
                </a:solidFill>
                <a:latin typeface="Cambria"/>
                <a:ea typeface="Cambria"/>
                <a:cs typeface="Cambria"/>
                <a:sym typeface="Cambria"/>
              </a:rPr>
              <a:t>Contact us at </a:t>
            </a:r>
            <a:r>
              <a:rPr b="0" i="0" lang="en-US" sz="2800" u="sng" cap="none" strike="noStrike">
                <a:solidFill>
                  <a:srgbClr val="007085"/>
                </a:solidFill>
                <a:latin typeface="Cambria"/>
                <a:ea typeface="Cambria"/>
                <a:cs typeface="Cambria"/>
                <a:sym typeface="Cambria"/>
              </a:rPr>
              <a:t>erasmus</a:t>
            </a:r>
            <a:r>
              <a:rPr b="0" i="0" lang="en-US" sz="2800" u="sng" cap="none" strike="noStrike">
                <a:solidFill>
                  <a:srgbClr val="007085"/>
                </a:solidFill>
                <a:latin typeface="Cambria"/>
                <a:ea typeface="Cambria"/>
                <a:cs typeface="Cambria"/>
                <a:sym typeface="Cambria"/>
                <a:hlinkClick r:id="rId5">
                  <a:extLst>
                    <a:ext uri="{A12FA001-AC4F-418D-AE19-62706E023703}">
                      <ahyp:hlinkClr val="tx"/>
                    </a:ext>
                  </a:extLst>
                </a:hlinkClick>
              </a:rPr>
              <a:t>@pte.hu</a:t>
            </a:r>
            <a:endParaRPr b="0" i="0" sz="2800" u="none" cap="none" strike="noStrike">
              <a:solidFill>
                <a:srgbClr val="000000"/>
              </a:solidFill>
              <a:latin typeface="Cambria"/>
              <a:ea typeface="Cambria"/>
              <a:cs typeface="Cambria"/>
              <a:sym typeface="Cambria"/>
            </a:endParaRPr>
          </a:p>
          <a:p>
            <a:pPr indent="0" lvl="0" marL="12700" marR="1410970" rtl="0" algn="l">
              <a:lnSpc>
                <a:spcPct val="100000"/>
              </a:lnSpc>
              <a:spcBef>
                <a:spcPts val="2020"/>
              </a:spcBef>
              <a:spcAft>
                <a:spcPts val="0"/>
              </a:spcAft>
              <a:buClr>
                <a:srgbClr val="000000"/>
              </a:buClr>
              <a:buSzPts val="2800"/>
              <a:buFont typeface="Arial"/>
              <a:buNone/>
            </a:pPr>
            <a:r>
              <a:rPr b="1" i="0" lang="en-US" sz="2800" u="none" cap="none" strike="noStrike">
                <a:solidFill>
                  <a:srgbClr val="FFFFFF"/>
                </a:solidFill>
                <a:latin typeface="Cambria"/>
                <a:ea typeface="Cambria"/>
                <a:cs typeface="Cambria"/>
                <a:sym typeface="Cambria"/>
              </a:rPr>
              <a:t>More information: </a:t>
            </a:r>
            <a:r>
              <a:rPr b="0" i="0" lang="en-US" sz="2800" u="sng" cap="none" strike="noStrike">
                <a:solidFill>
                  <a:srgbClr val="007085"/>
                </a:solidFill>
                <a:latin typeface="Cambria"/>
                <a:ea typeface="Cambria"/>
                <a:cs typeface="Cambria"/>
                <a:sym typeface="Cambria"/>
                <a:hlinkClick r:id="rId6">
                  <a:extLst>
                    <a:ext uri="{A12FA001-AC4F-418D-AE19-62706E023703}">
                      <ahyp:hlinkClr val="tx"/>
                    </a:ext>
                  </a:extLst>
                </a:hlinkClick>
              </a:rPr>
              <a:t>www.pte.hu</a:t>
            </a:r>
            <a:r>
              <a:rPr b="0" i="0" lang="en-US" sz="2800" u="none" cap="none" strike="noStrike">
                <a:solidFill>
                  <a:srgbClr val="007085"/>
                </a:solidFill>
                <a:latin typeface="Cambria"/>
                <a:ea typeface="Cambria"/>
                <a:cs typeface="Cambria"/>
                <a:sym typeface="Cambria"/>
              </a:rPr>
              <a:t> </a:t>
            </a:r>
            <a:r>
              <a:rPr b="0" i="0" lang="en-US" sz="2800" u="sng" cap="none" strike="noStrike">
                <a:solidFill>
                  <a:srgbClr val="007085"/>
                </a:solidFill>
                <a:latin typeface="Cambria"/>
                <a:ea typeface="Cambria"/>
                <a:cs typeface="Cambria"/>
                <a:sym typeface="Cambria"/>
                <a:hlinkClick r:id="rId7">
                  <a:extLst>
                    <a:ext uri="{A12FA001-AC4F-418D-AE19-62706E023703}">
                      <ahyp:hlinkClr val="tx"/>
                    </a:ext>
                  </a:extLst>
                </a:hlinkClick>
              </a:rPr>
              <a:t>www.international.pte.hu</a:t>
            </a:r>
            <a:endParaRPr b="0" i="0" sz="2800" u="none" cap="none" strike="noStrike">
              <a:solidFill>
                <a:srgbClr val="000000"/>
              </a:solidFill>
              <a:latin typeface="Cambria"/>
              <a:ea typeface="Cambria"/>
              <a:cs typeface="Cambria"/>
              <a:sym typeface="Cambria"/>
            </a:endParaRPr>
          </a:p>
          <a:p>
            <a:pPr indent="0" lvl="0" marL="12700" marR="0" rtl="0" algn="l">
              <a:lnSpc>
                <a:spcPct val="100000"/>
              </a:lnSpc>
              <a:spcBef>
                <a:spcPts val="2690"/>
              </a:spcBef>
              <a:spcAft>
                <a:spcPts val="0"/>
              </a:spcAft>
              <a:buClr>
                <a:srgbClr val="000000"/>
              </a:buClr>
              <a:buSzPts val="2800"/>
              <a:buFont typeface="Arial"/>
              <a:buNone/>
            </a:pPr>
            <a:r>
              <a:rPr b="1" i="0" lang="en-US" sz="2800" u="none" cap="none" strike="noStrike">
                <a:solidFill>
                  <a:srgbClr val="FFFFFF"/>
                </a:solidFill>
                <a:latin typeface="Cambria"/>
                <a:ea typeface="Cambria"/>
                <a:cs typeface="Cambria"/>
                <a:sym typeface="Cambria"/>
              </a:rPr>
              <a:t>Join us on Facebook:</a:t>
            </a:r>
            <a:endParaRPr b="0" i="0" sz="2800" u="none" cap="none" strike="noStrike">
              <a:solidFill>
                <a:srgbClr val="000000"/>
              </a:solidFill>
              <a:latin typeface="Cambria"/>
              <a:ea typeface="Cambria"/>
              <a:cs typeface="Cambria"/>
              <a:sym typeface="Cambria"/>
            </a:endParaRPr>
          </a:p>
          <a:p>
            <a:pPr indent="0" lvl="0" marL="12700" marR="0" rtl="0" algn="l">
              <a:lnSpc>
                <a:spcPct val="100000"/>
              </a:lnSpc>
              <a:spcBef>
                <a:spcPts val="0"/>
              </a:spcBef>
              <a:spcAft>
                <a:spcPts val="0"/>
              </a:spcAft>
              <a:buClr>
                <a:srgbClr val="000000"/>
              </a:buClr>
              <a:buSzPts val="2800"/>
              <a:buFont typeface="Arial"/>
              <a:buNone/>
            </a:pPr>
            <a:r>
              <a:rPr b="0" i="0" lang="en-US" sz="2800" u="none" cap="none" strike="noStrike">
                <a:solidFill>
                  <a:srgbClr val="007085"/>
                </a:solidFill>
                <a:latin typeface="Cambria"/>
                <a:ea typeface="Cambria"/>
                <a:cs typeface="Cambria"/>
                <a:sym typeface="Cambria"/>
              </a:rPr>
              <a:t>Study in Pécs, Hungary</a:t>
            </a:r>
            <a:endParaRPr b="0" i="0" sz="2800" u="none" cap="none" strike="noStrike">
              <a:solidFill>
                <a:srgbClr val="000000"/>
              </a:solidFill>
              <a:latin typeface="Cambria"/>
              <a:ea typeface="Cambria"/>
              <a:cs typeface="Cambria"/>
              <a:sym typeface="Cambria"/>
            </a:endParaRPr>
          </a:p>
          <a:p>
            <a:pPr indent="0" lvl="0" marL="0" marR="0" rtl="0" algn="l">
              <a:lnSpc>
                <a:spcPct val="100000"/>
              </a:lnSpc>
              <a:spcBef>
                <a:spcPts val="20"/>
              </a:spcBef>
              <a:spcAft>
                <a:spcPts val="0"/>
              </a:spcAft>
              <a:buClr>
                <a:srgbClr val="000000"/>
              </a:buClr>
              <a:buSzPts val="2850"/>
              <a:buFont typeface="Arial"/>
              <a:buNone/>
            </a:pPr>
            <a:r>
              <a:t/>
            </a:r>
            <a:endParaRPr b="0" i="0" sz="2850" u="none" cap="none" strike="noStrike">
              <a:solidFill>
                <a:srgbClr val="000000"/>
              </a:solidFill>
              <a:latin typeface="Cambria"/>
              <a:ea typeface="Cambria"/>
              <a:cs typeface="Cambria"/>
              <a:sym typeface="Cambria"/>
            </a:endParaRPr>
          </a:p>
          <a:p>
            <a:pPr indent="0" lvl="0" marL="12700" marR="0" rtl="0" algn="l">
              <a:lnSpc>
                <a:spcPct val="100000"/>
              </a:lnSpc>
              <a:spcBef>
                <a:spcPts val="0"/>
              </a:spcBef>
              <a:spcAft>
                <a:spcPts val="0"/>
              </a:spcAft>
              <a:buClr>
                <a:srgbClr val="000000"/>
              </a:buClr>
              <a:buSzPts val="2800"/>
              <a:buFont typeface="Arial"/>
              <a:buNone/>
            </a:pPr>
            <a:r>
              <a:rPr b="1" i="0" lang="en-US" sz="2800" u="none" cap="none" strike="noStrike">
                <a:solidFill>
                  <a:srgbClr val="FFFFFF"/>
                </a:solidFill>
                <a:latin typeface="Cambria"/>
                <a:ea typeface="Cambria"/>
                <a:cs typeface="Cambria"/>
                <a:sym typeface="Cambria"/>
              </a:rPr>
              <a:t>Follow us on Instagram:</a:t>
            </a:r>
            <a:endParaRPr b="0" i="0" sz="2800" u="none" cap="none" strike="noStrike">
              <a:solidFill>
                <a:srgbClr val="000000"/>
              </a:solidFill>
              <a:latin typeface="Cambria"/>
              <a:ea typeface="Cambria"/>
              <a:cs typeface="Cambria"/>
              <a:sym typeface="Cambria"/>
            </a:endParaRPr>
          </a:p>
          <a:p>
            <a:pPr indent="0" lvl="0" marL="12700" marR="0" rtl="0" algn="l">
              <a:lnSpc>
                <a:spcPct val="100000"/>
              </a:lnSpc>
              <a:spcBef>
                <a:spcPts val="0"/>
              </a:spcBef>
              <a:spcAft>
                <a:spcPts val="0"/>
              </a:spcAft>
              <a:buClr>
                <a:srgbClr val="000000"/>
              </a:buClr>
              <a:buSzPts val="2800"/>
              <a:buFont typeface="Arial"/>
              <a:buNone/>
            </a:pPr>
            <a:r>
              <a:rPr b="0" i="0" lang="en-US" sz="2800" u="none" cap="none" strike="noStrike">
                <a:solidFill>
                  <a:srgbClr val="007085"/>
                </a:solidFill>
                <a:latin typeface="Cambria"/>
                <a:ea typeface="Cambria"/>
                <a:cs typeface="Cambria"/>
                <a:sym typeface="Cambria"/>
              </a:rPr>
              <a:t>@studyinpecshungary</a:t>
            </a:r>
            <a:endParaRPr b="0" i="0" sz="2800" u="none" cap="none" strike="noStrike">
              <a:solidFill>
                <a:srgbClr val="000000"/>
              </a:solidFill>
              <a:latin typeface="Cambria"/>
              <a:ea typeface="Cambria"/>
              <a:cs typeface="Cambria"/>
              <a:sym typeface="Cambria"/>
            </a:endParaRPr>
          </a:p>
        </p:txBody>
      </p:sp>
      <p:sp>
        <p:nvSpPr>
          <p:cNvPr id="967" name="Google Shape;967;p44"/>
          <p:cNvSpPr txBox="1"/>
          <p:nvPr>
            <p:ph type="title"/>
          </p:nvPr>
        </p:nvSpPr>
        <p:spPr>
          <a:xfrm>
            <a:off x="6598412" y="161635"/>
            <a:ext cx="3376500" cy="531600"/>
          </a:xfrm>
          <a:prstGeom prst="rect">
            <a:avLst/>
          </a:prstGeom>
          <a:noFill/>
          <a:ln>
            <a:noFill/>
          </a:ln>
        </p:spPr>
        <p:txBody>
          <a:bodyPr anchorCtr="0" anchor="t" bIns="0" lIns="0" spcFirstLastPara="1" rIns="0" wrap="square" tIns="15875">
            <a:spAutoFit/>
          </a:bodyPr>
          <a:lstStyle/>
          <a:p>
            <a:pPr indent="0" lvl="0" marL="12700" rtl="0" algn="l">
              <a:lnSpc>
                <a:spcPct val="100000"/>
              </a:lnSpc>
              <a:spcBef>
                <a:spcPts val="0"/>
              </a:spcBef>
              <a:spcAft>
                <a:spcPts val="0"/>
              </a:spcAft>
              <a:buSzPts val="4400"/>
              <a:buNone/>
            </a:pPr>
            <a:r>
              <a:rPr i="1" lang="en-US" sz="3350">
                <a:solidFill>
                  <a:srgbClr val="FFFFFF"/>
                </a:solidFill>
                <a:latin typeface="Book Antiqua"/>
                <a:ea typeface="Book Antiqua"/>
                <a:cs typeface="Book Antiqua"/>
                <a:sym typeface="Book Antiqua"/>
              </a:rPr>
              <a:t>Keep in touch!</a:t>
            </a:r>
            <a:endParaRPr sz="3350">
              <a:latin typeface="Book Antiqua"/>
              <a:ea typeface="Book Antiqua"/>
              <a:cs typeface="Book Antiqua"/>
              <a:sym typeface="Book Antiqua"/>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1" name="Shape 971"/>
        <p:cNvGrpSpPr/>
        <p:nvPr/>
      </p:nvGrpSpPr>
      <p:grpSpPr>
        <a:xfrm>
          <a:off x="0" y="0"/>
          <a:ext cx="0" cy="0"/>
          <a:chOff x="0" y="0"/>
          <a:chExt cx="0" cy="0"/>
        </a:xfrm>
      </p:grpSpPr>
      <p:pic>
        <p:nvPicPr>
          <p:cNvPr id="972" name="Google Shape;972;p45"/>
          <p:cNvPicPr preferRelativeResize="0"/>
          <p:nvPr/>
        </p:nvPicPr>
        <p:blipFill rotWithShape="1">
          <a:blip r:embed="rId3">
            <a:alphaModFix/>
          </a:blip>
          <a:srcRect b="0" l="0" r="0" t="0"/>
          <a:stretch/>
        </p:blipFill>
        <p:spPr>
          <a:xfrm>
            <a:off x="621925" y="2178000"/>
            <a:ext cx="10296525" cy="19621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6" name="Shape 976"/>
        <p:cNvGrpSpPr/>
        <p:nvPr/>
      </p:nvGrpSpPr>
      <p:grpSpPr>
        <a:xfrm>
          <a:off x="0" y="0"/>
          <a:ext cx="0" cy="0"/>
          <a:chOff x="0" y="0"/>
          <a:chExt cx="0" cy="0"/>
        </a:xfrm>
      </p:grpSpPr>
      <p:sp>
        <p:nvSpPr>
          <p:cNvPr id="977" name="Google Shape;977;g309c51dfb6f_0_0"/>
          <p:cNvSpPr txBox="1"/>
          <p:nvPr/>
        </p:nvSpPr>
        <p:spPr>
          <a:xfrm>
            <a:off x="454478" y="91475"/>
            <a:ext cx="7959900" cy="627000"/>
          </a:xfrm>
          <a:prstGeom prst="rect">
            <a:avLst/>
          </a:prstGeom>
          <a:noFill/>
          <a:ln>
            <a:noFill/>
          </a:ln>
        </p:spPr>
        <p:txBody>
          <a:bodyPr anchorCtr="0" anchor="ctr" bIns="43675" lIns="43675" spcFirstLastPara="1" rIns="43675" wrap="square" tIns="43675">
            <a:spAutoFit/>
          </a:bodyPr>
          <a:lstStyle/>
          <a:p>
            <a:pPr indent="0" lvl="0" marL="0" marR="0" rtl="0" algn="l">
              <a:lnSpc>
                <a:spcPct val="100000"/>
              </a:lnSpc>
              <a:spcBef>
                <a:spcPts val="0"/>
              </a:spcBef>
              <a:spcAft>
                <a:spcPts val="0"/>
              </a:spcAft>
              <a:buClr>
                <a:srgbClr val="D8232A"/>
              </a:buClr>
              <a:buSzPts val="3500"/>
              <a:buFont typeface="Arial"/>
              <a:buNone/>
            </a:pPr>
            <a:r>
              <a:rPr b="1" lang="en-US" sz="3500" cap="small">
                <a:solidFill>
                  <a:srgbClr val="F96E99"/>
                </a:solidFill>
              </a:rPr>
              <a:t>Universitat Jaume I</a:t>
            </a:r>
            <a:endParaRPr b="0" i="0" sz="1200" u="none" cap="none" strike="noStrike">
              <a:solidFill>
                <a:srgbClr val="F96E99"/>
              </a:solidFill>
              <a:latin typeface="Arial"/>
              <a:ea typeface="Arial"/>
              <a:cs typeface="Arial"/>
              <a:sym typeface="Arial"/>
            </a:endParaRPr>
          </a:p>
        </p:txBody>
      </p:sp>
      <p:pic>
        <p:nvPicPr>
          <p:cNvPr id="978" name="Google Shape;978;g309c51dfb6f_0_0"/>
          <p:cNvPicPr preferRelativeResize="0"/>
          <p:nvPr/>
        </p:nvPicPr>
        <p:blipFill rotWithShape="1">
          <a:blip r:embed="rId3">
            <a:alphaModFix/>
          </a:blip>
          <a:srcRect b="0" l="0" r="0" t="0"/>
          <a:stretch/>
        </p:blipFill>
        <p:spPr>
          <a:xfrm>
            <a:off x="-187324" y="5802775"/>
            <a:ext cx="1723950" cy="1180616"/>
          </a:xfrm>
          <a:prstGeom prst="rect">
            <a:avLst/>
          </a:prstGeom>
          <a:noFill/>
          <a:ln>
            <a:noFill/>
          </a:ln>
        </p:spPr>
      </p:pic>
      <p:sp>
        <p:nvSpPr>
          <p:cNvPr id="979" name="Google Shape;979;g309c51dfb6f_0_0"/>
          <p:cNvSpPr txBox="1"/>
          <p:nvPr/>
        </p:nvSpPr>
        <p:spPr>
          <a:xfrm>
            <a:off x="454475" y="382300"/>
            <a:ext cx="7468500" cy="5562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700"/>
              <a:buFont typeface="Arial"/>
              <a:buNone/>
            </a:pPr>
            <a:r>
              <a:t/>
            </a:r>
            <a:endParaRPr b="1" i="0" sz="1700" u="none" cap="none" strike="noStrike">
              <a:solidFill>
                <a:schemeClr val="dk1"/>
              </a:solidFill>
              <a:latin typeface="Arial"/>
              <a:ea typeface="Arial"/>
              <a:cs typeface="Arial"/>
              <a:sym typeface="Arial"/>
            </a:endParaRPr>
          </a:p>
          <a:p>
            <a:pPr indent="-323850" lvl="0" marL="457200" marR="0" rtl="0" algn="l">
              <a:lnSpc>
                <a:spcPct val="115000"/>
              </a:lnSpc>
              <a:spcBef>
                <a:spcPts val="0"/>
              </a:spcBef>
              <a:spcAft>
                <a:spcPts val="0"/>
              </a:spcAft>
              <a:buClr>
                <a:schemeClr val="dk1"/>
              </a:buClr>
              <a:buSzPts val="1700"/>
              <a:buChar char="●"/>
            </a:pPr>
            <a:r>
              <a:rPr b="1" lang="en-US" sz="1700">
                <a:solidFill>
                  <a:schemeClr val="dk1"/>
                </a:solidFill>
              </a:rPr>
              <a:t>Castellón </a:t>
            </a:r>
            <a:r>
              <a:rPr lang="en-US" sz="1700">
                <a:solidFill>
                  <a:schemeClr val="dk1"/>
                </a:solidFill>
              </a:rPr>
              <a:t>(medium-sized city 180,000 inhabitants)</a:t>
            </a:r>
            <a:endParaRPr sz="1700">
              <a:solidFill>
                <a:schemeClr val="dk1"/>
              </a:solidFill>
            </a:endParaRPr>
          </a:p>
          <a:p>
            <a:pPr indent="-323850" lvl="0" marL="457200" marR="0" rtl="0" algn="l">
              <a:lnSpc>
                <a:spcPct val="115000"/>
              </a:lnSpc>
              <a:spcBef>
                <a:spcPts val="0"/>
              </a:spcBef>
              <a:spcAft>
                <a:spcPts val="0"/>
              </a:spcAft>
              <a:buClr>
                <a:schemeClr val="dk1"/>
              </a:buClr>
              <a:buSzPts val="1700"/>
              <a:buChar char="●"/>
            </a:pPr>
            <a:r>
              <a:rPr lang="en-US" sz="1700">
                <a:solidFill>
                  <a:schemeClr val="dk1"/>
                </a:solidFill>
              </a:rPr>
              <a:t>East coast of Spain, between Barcelona and Valencia</a:t>
            </a:r>
            <a:endParaRPr sz="1700">
              <a:solidFill>
                <a:schemeClr val="dk1"/>
              </a:solidFill>
            </a:endParaRPr>
          </a:p>
          <a:p>
            <a:pPr indent="-323850" lvl="0" marL="457200" marR="0" rtl="0" algn="l">
              <a:lnSpc>
                <a:spcPct val="115000"/>
              </a:lnSpc>
              <a:spcBef>
                <a:spcPts val="0"/>
              </a:spcBef>
              <a:spcAft>
                <a:spcPts val="0"/>
              </a:spcAft>
              <a:buClr>
                <a:schemeClr val="dk1"/>
              </a:buClr>
              <a:buSzPts val="1700"/>
              <a:buChar char="●"/>
            </a:pPr>
            <a:r>
              <a:rPr b="1" lang="en-US" sz="1700">
                <a:solidFill>
                  <a:schemeClr val="dk1"/>
                </a:solidFill>
              </a:rPr>
              <a:t>Young </a:t>
            </a:r>
            <a:r>
              <a:rPr lang="en-US" sz="1700">
                <a:solidFill>
                  <a:schemeClr val="dk1"/>
                </a:solidFill>
              </a:rPr>
              <a:t>(1991) and </a:t>
            </a:r>
            <a:r>
              <a:rPr b="1" lang="en-US" sz="1700">
                <a:solidFill>
                  <a:schemeClr val="dk1"/>
                </a:solidFill>
              </a:rPr>
              <a:t>medium-sized </a:t>
            </a:r>
            <a:r>
              <a:rPr lang="en-US" sz="1700">
                <a:solidFill>
                  <a:schemeClr val="dk1"/>
                </a:solidFill>
              </a:rPr>
              <a:t>(14,000 students)</a:t>
            </a:r>
            <a:endParaRPr sz="1700">
              <a:solidFill>
                <a:schemeClr val="dk1"/>
              </a:solidFill>
            </a:endParaRPr>
          </a:p>
          <a:p>
            <a:pPr indent="-323850" lvl="0" marL="457200" rtl="0" algn="l">
              <a:lnSpc>
                <a:spcPct val="115000"/>
              </a:lnSpc>
              <a:spcBef>
                <a:spcPts val="0"/>
              </a:spcBef>
              <a:spcAft>
                <a:spcPts val="0"/>
              </a:spcAft>
              <a:buClr>
                <a:schemeClr val="dk1"/>
              </a:buClr>
              <a:buSzPts val="1700"/>
              <a:buChar char="●"/>
            </a:pPr>
            <a:r>
              <a:rPr b="1" lang="en-US" sz="1700">
                <a:solidFill>
                  <a:schemeClr val="dk1"/>
                </a:solidFill>
              </a:rPr>
              <a:t>Single campus</a:t>
            </a:r>
            <a:r>
              <a:rPr lang="en-US" sz="1700">
                <a:solidFill>
                  <a:schemeClr val="dk1"/>
                </a:solidFill>
              </a:rPr>
              <a:t>: academic activities, library, green spaces, sports area, auditorium.</a:t>
            </a:r>
            <a:endParaRPr b="1" sz="1700">
              <a:solidFill>
                <a:schemeClr val="dk1"/>
              </a:solidFill>
            </a:endParaRPr>
          </a:p>
          <a:p>
            <a:pPr indent="-323850" lvl="0" marL="457200" marR="0" rtl="0" algn="l">
              <a:lnSpc>
                <a:spcPct val="115000"/>
              </a:lnSpc>
              <a:spcBef>
                <a:spcPts val="0"/>
              </a:spcBef>
              <a:spcAft>
                <a:spcPts val="0"/>
              </a:spcAft>
              <a:buClr>
                <a:schemeClr val="dk1"/>
              </a:buClr>
              <a:buSzPts val="1700"/>
              <a:buChar char="●"/>
            </a:pPr>
            <a:r>
              <a:rPr b="1" lang="en-US" sz="1700">
                <a:solidFill>
                  <a:schemeClr val="dk1"/>
                </a:solidFill>
              </a:rPr>
              <a:t>Faculties</a:t>
            </a:r>
            <a:r>
              <a:rPr lang="en-US" sz="1700">
                <a:solidFill>
                  <a:schemeClr val="dk1"/>
                </a:solidFill>
              </a:rPr>
              <a:t>:</a:t>
            </a:r>
            <a:endParaRPr sz="1700">
              <a:solidFill>
                <a:schemeClr val="dk1"/>
              </a:solidFill>
            </a:endParaRPr>
          </a:p>
          <a:p>
            <a:pPr indent="-323850" lvl="1" marL="914400" marR="0" rtl="0" algn="l">
              <a:lnSpc>
                <a:spcPct val="115000"/>
              </a:lnSpc>
              <a:spcBef>
                <a:spcPts val="0"/>
              </a:spcBef>
              <a:spcAft>
                <a:spcPts val="0"/>
              </a:spcAft>
              <a:buClr>
                <a:schemeClr val="dk1"/>
              </a:buClr>
              <a:buSzPts val="1700"/>
              <a:buChar char="○"/>
            </a:pPr>
            <a:r>
              <a:rPr lang="en-US" sz="1700">
                <a:solidFill>
                  <a:schemeClr val="dk1"/>
                </a:solidFill>
              </a:rPr>
              <a:t>Law and Economics</a:t>
            </a:r>
            <a:endParaRPr sz="1700">
              <a:solidFill>
                <a:schemeClr val="dk1"/>
              </a:solidFill>
            </a:endParaRPr>
          </a:p>
          <a:p>
            <a:pPr indent="-323850" lvl="1" marL="914400" marR="0" rtl="0" algn="l">
              <a:lnSpc>
                <a:spcPct val="115000"/>
              </a:lnSpc>
              <a:spcBef>
                <a:spcPts val="0"/>
              </a:spcBef>
              <a:spcAft>
                <a:spcPts val="0"/>
              </a:spcAft>
              <a:buClr>
                <a:schemeClr val="dk1"/>
              </a:buClr>
              <a:buSzPts val="1700"/>
              <a:buChar char="○"/>
            </a:pPr>
            <a:r>
              <a:rPr lang="en-US" sz="1700">
                <a:solidFill>
                  <a:schemeClr val="dk1"/>
                </a:solidFill>
              </a:rPr>
              <a:t>Humanities and Social Sciences</a:t>
            </a:r>
            <a:endParaRPr sz="1700">
              <a:solidFill>
                <a:schemeClr val="dk1"/>
              </a:solidFill>
            </a:endParaRPr>
          </a:p>
          <a:p>
            <a:pPr indent="-323850" lvl="1" marL="914400" marR="0" rtl="0" algn="l">
              <a:lnSpc>
                <a:spcPct val="115000"/>
              </a:lnSpc>
              <a:spcBef>
                <a:spcPts val="0"/>
              </a:spcBef>
              <a:spcAft>
                <a:spcPts val="0"/>
              </a:spcAft>
              <a:buClr>
                <a:schemeClr val="dk1"/>
              </a:buClr>
              <a:buSzPts val="1700"/>
              <a:buChar char="○"/>
            </a:pPr>
            <a:r>
              <a:rPr lang="en-US" sz="1700">
                <a:solidFill>
                  <a:schemeClr val="dk1"/>
                </a:solidFill>
              </a:rPr>
              <a:t>School of Technology and Experimental Sciences</a:t>
            </a:r>
            <a:endParaRPr sz="1700">
              <a:solidFill>
                <a:schemeClr val="dk1"/>
              </a:solidFill>
            </a:endParaRPr>
          </a:p>
          <a:p>
            <a:pPr indent="-323850" lvl="1" marL="914400" marR="0" rtl="0" algn="l">
              <a:lnSpc>
                <a:spcPct val="115000"/>
              </a:lnSpc>
              <a:spcBef>
                <a:spcPts val="0"/>
              </a:spcBef>
              <a:spcAft>
                <a:spcPts val="0"/>
              </a:spcAft>
              <a:buClr>
                <a:schemeClr val="dk1"/>
              </a:buClr>
              <a:buSzPts val="1700"/>
              <a:buChar char="○"/>
            </a:pPr>
            <a:r>
              <a:rPr lang="en-US" sz="1700">
                <a:solidFill>
                  <a:schemeClr val="dk1"/>
                </a:solidFill>
              </a:rPr>
              <a:t>Health Sciences</a:t>
            </a:r>
            <a:endParaRPr sz="1700">
              <a:solidFill>
                <a:schemeClr val="dk1"/>
              </a:solidFill>
            </a:endParaRPr>
          </a:p>
          <a:p>
            <a:pPr indent="-323850" lvl="0" marL="457200" marR="0" rtl="0" algn="l">
              <a:lnSpc>
                <a:spcPct val="115000"/>
              </a:lnSpc>
              <a:spcBef>
                <a:spcPts val="0"/>
              </a:spcBef>
              <a:spcAft>
                <a:spcPts val="0"/>
              </a:spcAft>
              <a:buClr>
                <a:schemeClr val="dk1"/>
              </a:buClr>
              <a:buSzPts val="1700"/>
              <a:buChar char="●"/>
            </a:pPr>
            <a:r>
              <a:rPr b="1" lang="en-US" sz="1700">
                <a:solidFill>
                  <a:schemeClr val="dk1"/>
                </a:solidFill>
              </a:rPr>
              <a:t>Calendar </a:t>
            </a:r>
            <a:r>
              <a:rPr lang="en-US" sz="1700">
                <a:solidFill>
                  <a:schemeClr val="dk1"/>
                </a:solidFill>
              </a:rPr>
              <a:t>dates (spring semester): </a:t>
            </a:r>
            <a:endParaRPr sz="1700">
              <a:solidFill>
                <a:schemeClr val="dk1"/>
              </a:solidFill>
            </a:endParaRPr>
          </a:p>
          <a:p>
            <a:pPr indent="-323850" lvl="1" marL="914400" marR="0" rtl="0" algn="l">
              <a:lnSpc>
                <a:spcPct val="115000"/>
              </a:lnSpc>
              <a:spcBef>
                <a:spcPts val="0"/>
              </a:spcBef>
              <a:spcAft>
                <a:spcPts val="0"/>
              </a:spcAft>
              <a:buClr>
                <a:schemeClr val="dk1"/>
              </a:buClr>
              <a:buSzPts val="1700"/>
              <a:buChar char="○"/>
            </a:pPr>
            <a:r>
              <a:rPr lang="en-US" sz="1700">
                <a:solidFill>
                  <a:schemeClr val="dk1"/>
                </a:solidFill>
              </a:rPr>
              <a:t>January 22 - June 3 (includes exam period)</a:t>
            </a:r>
            <a:endParaRPr sz="1700">
              <a:solidFill>
                <a:schemeClr val="dk1"/>
              </a:solidFill>
            </a:endParaRPr>
          </a:p>
          <a:p>
            <a:pPr indent="-323850" lvl="1" marL="914400" marR="0" rtl="0" algn="l">
              <a:lnSpc>
                <a:spcPct val="115000"/>
              </a:lnSpc>
              <a:spcBef>
                <a:spcPts val="0"/>
              </a:spcBef>
              <a:spcAft>
                <a:spcPts val="0"/>
              </a:spcAft>
              <a:buClr>
                <a:schemeClr val="dk1"/>
              </a:buClr>
              <a:buSzPts val="1700"/>
              <a:buChar char="○"/>
            </a:pPr>
            <a:r>
              <a:rPr lang="en-US" sz="1700">
                <a:solidFill>
                  <a:schemeClr val="dk1"/>
                </a:solidFill>
              </a:rPr>
              <a:t>Second exam period: June 9 - July 2</a:t>
            </a:r>
            <a:endParaRPr sz="1700">
              <a:solidFill>
                <a:schemeClr val="dk1"/>
              </a:solidFill>
            </a:endParaRPr>
          </a:p>
          <a:p>
            <a:pPr indent="-323850" lvl="0" marL="457200" marR="0" rtl="0" algn="l">
              <a:lnSpc>
                <a:spcPct val="115000"/>
              </a:lnSpc>
              <a:spcBef>
                <a:spcPts val="0"/>
              </a:spcBef>
              <a:spcAft>
                <a:spcPts val="0"/>
              </a:spcAft>
              <a:buClr>
                <a:schemeClr val="dk1"/>
              </a:buClr>
              <a:buSzPts val="1700"/>
              <a:buChar char="●"/>
            </a:pPr>
            <a:r>
              <a:rPr b="1" lang="en-US" sz="1700">
                <a:solidFill>
                  <a:schemeClr val="dk1"/>
                </a:solidFill>
              </a:rPr>
              <a:t>Acommodation</a:t>
            </a:r>
            <a:r>
              <a:rPr lang="en-US" sz="1700">
                <a:solidFill>
                  <a:schemeClr val="dk1"/>
                </a:solidFill>
              </a:rPr>
              <a:t>: flat sharing, family program, private residence</a:t>
            </a:r>
            <a:endParaRPr sz="1700">
              <a:solidFill>
                <a:schemeClr val="dk1"/>
              </a:solidFill>
            </a:endParaRPr>
          </a:p>
          <a:p>
            <a:pPr indent="-323850" lvl="0" marL="457200" marR="0" rtl="0" algn="l">
              <a:lnSpc>
                <a:spcPct val="115000"/>
              </a:lnSpc>
              <a:spcBef>
                <a:spcPts val="0"/>
              </a:spcBef>
              <a:spcAft>
                <a:spcPts val="0"/>
              </a:spcAft>
              <a:buClr>
                <a:schemeClr val="dk1"/>
              </a:buClr>
              <a:buSzPts val="1700"/>
              <a:buChar char="●"/>
            </a:pPr>
            <a:r>
              <a:rPr b="1" lang="en-US" sz="1700">
                <a:solidFill>
                  <a:schemeClr val="dk1"/>
                </a:solidFill>
              </a:rPr>
              <a:t>Contact </a:t>
            </a:r>
            <a:r>
              <a:rPr lang="en-US" sz="1700">
                <a:solidFill>
                  <a:schemeClr val="dk1"/>
                </a:solidFill>
              </a:rPr>
              <a:t>info: </a:t>
            </a:r>
            <a:r>
              <a:rPr lang="en-US" sz="1700" u="sng">
                <a:solidFill>
                  <a:schemeClr val="hlink"/>
                </a:solidFill>
                <a:hlinkClick r:id="rId4"/>
              </a:rPr>
              <a:t>study@uji.es</a:t>
            </a:r>
            <a:r>
              <a:rPr lang="en-US" sz="1700">
                <a:solidFill>
                  <a:schemeClr val="dk1"/>
                </a:solidFill>
              </a:rPr>
              <a:t> (Welcome Desk)</a:t>
            </a:r>
            <a:endParaRPr sz="1700">
              <a:solidFill>
                <a:schemeClr val="dk1"/>
              </a:solidFill>
            </a:endParaRPr>
          </a:p>
          <a:p>
            <a:pPr indent="-323850" lvl="0" marL="457200" marR="0" rtl="0" algn="l">
              <a:lnSpc>
                <a:spcPct val="115000"/>
              </a:lnSpc>
              <a:spcBef>
                <a:spcPts val="0"/>
              </a:spcBef>
              <a:spcAft>
                <a:spcPts val="0"/>
              </a:spcAft>
              <a:buClr>
                <a:schemeClr val="dk1"/>
              </a:buClr>
              <a:buSzPts val="1700"/>
              <a:buChar char="●"/>
            </a:pPr>
            <a:r>
              <a:rPr lang="en-US" sz="1700" u="sng">
                <a:solidFill>
                  <a:schemeClr val="hlink"/>
                </a:solidFill>
                <a:hlinkClick r:id="rId5"/>
              </a:rPr>
              <a:t>Course catalogue</a:t>
            </a:r>
            <a:r>
              <a:rPr lang="en-US" sz="1700">
                <a:solidFill>
                  <a:schemeClr val="dk1"/>
                </a:solidFill>
              </a:rPr>
              <a:t> (mainly in Spanish)</a:t>
            </a:r>
            <a:endParaRPr sz="1700">
              <a:solidFill>
                <a:schemeClr val="dk1"/>
              </a:solidFill>
            </a:endParaRPr>
          </a:p>
          <a:p>
            <a:pPr indent="-323850" lvl="0" marL="457200" marR="0" rtl="0" algn="l">
              <a:lnSpc>
                <a:spcPct val="115000"/>
              </a:lnSpc>
              <a:spcBef>
                <a:spcPts val="0"/>
              </a:spcBef>
              <a:spcAft>
                <a:spcPts val="0"/>
              </a:spcAft>
              <a:buClr>
                <a:schemeClr val="dk1"/>
              </a:buClr>
              <a:buSzPts val="1700"/>
              <a:buChar char="●"/>
            </a:pPr>
            <a:r>
              <a:rPr lang="en-US" sz="1700" u="sng">
                <a:solidFill>
                  <a:schemeClr val="hlink"/>
                </a:solidFill>
                <a:hlinkClick r:id="rId6"/>
              </a:rPr>
              <a:t>Courses in English</a:t>
            </a:r>
            <a:endParaRPr sz="1700">
              <a:solidFill>
                <a:schemeClr val="dk1"/>
              </a:solidFill>
            </a:endParaRPr>
          </a:p>
        </p:txBody>
      </p:sp>
      <p:pic>
        <p:nvPicPr>
          <p:cNvPr descr="http://static1.comunitatvalenciana.com/sites/default/files/img/imagen/2014/09/19/monumentos-castellon.jpg" id="980" name="Google Shape;980;g309c51dfb6f_0_0"/>
          <p:cNvPicPr preferRelativeResize="0"/>
          <p:nvPr/>
        </p:nvPicPr>
        <p:blipFill rotWithShape="1">
          <a:blip r:embed="rId7">
            <a:alphaModFix/>
          </a:blip>
          <a:srcRect b="0" l="0" r="0" t="0"/>
          <a:stretch/>
        </p:blipFill>
        <p:spPr>
          <a:xfrm>
            <a:off x="7922867" y="554305"/>
            <a:ext cx="4006643" cy="2671500"/>
          </a:xfrm>
          <a:prstGeom prst="rect">
            <a:avLst/>
          </a:prstGeom>
          <a:noFill/>
          <a:ln>
            <a:noFill/>
          </a:ln>
          <a:effectLst>
            <a:outerShdw blurRad="292100" rotWithShape="0" algn="tl" dir="2700000" dist="139700">
              <a:srgbClr val="333333">
                <a:alpha val="64709"/>
              </a:srgbClr>
            </a:outerShdw>
          </a:effectLst>
        </p:spPr>
      </p:pic>
      <p:pic>
        <p:nvPicPr>
          <p:cNvPr id="981" name="Google Shape;981;g309c51dfb6f_0_0"/>
          <p:cNvPicPr preferRelativeResize="0"/>
          <p:nvPr/>
        </p:nvPicPr>
        <p:blipFill rotWithShape="1">
          <a:blip r:embed="rId8">
            <a:alphaModFix/>
          </a:blip>
          <a:srcRect b="14298" l="27055" r="7258" t="12377"/>
          <a:stretch/>
        </p:blipFill>
        <p:spPr>
          <a:xfrm>
            <a:off x="8414467" y="2490100"/>
            <a:ext cx="4979197" cy="3706233"/>
          </a:xfrm>
          <a:prstGeom prst="rect">
            <a:avLst/>
          </a:prstGeom>
          <a:noFill/>
          <a:ln>
            <a:noFill/>
          </a:ln>
        </p:spPr>
      </p:pic>
      <p:pic>
        <p:nvPicPr>
          <p:cNvPr id="982" name="Google Shape;982;g309c51dfb6f_0_0"/>
          <p:cNvPicPr preferRelativeResize="0"/>
          <p:nvPr/>
        </p:nvPicPr>
        <p:blipFill rotWithShape="1">
          <a:blip r:embed="rId9">
            <a:alphaModFix/>
          </a:blip>
          <a:srcRect b="0" l="0" r="0" t="0"/>
          <a:stretch/>
        </p:blipFill>
        <p:spPr>
          <a:xfrm>
            <a:off x="9952480" y="6356692"/>
            <a:ext cx="2079026" cy="396188"/>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86" name="Shape 986"/>
        <p:cNvGrpSpPr/>
        <p:nvPr/>
      </p:nvGrpSpPr>
      <p:grpSpPr>
        <a:xfrm>
          <a:off x="0" y="0"/>
          <a:ext cx="0" cy="0"/>
          <a:chOff x="0" y="0"/>
          <a:chExt cx="0" cy="0"/>
        </a:xfrm>
      </p:grpSpPr>
      <p:pic>
        <p:nvPicPr>
          <p:cNvPr id="987" name="Google Shape;987;p46"/>
          <p:cNvPicPr preferRelativeResize="0"/>
          <p:nvPr/>
        </p:nvPicPr>
        <p:blipFill rotWithShape="1">
          <a:blip r:embed="rId3">
            <a:alphaModFix/>
          </a:blip>
          <a:srcRect b="0" l="0" r="0" t="0"/>
          <a:stretch/>
        </p:blipFill>
        <p:spPr>
          <a:xfrm>
            <a:off x="152400" y="152400"/>
            <a:ext cx="10160232" cy="655319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5"/>
          <p:cNvSpPr/>
          <p:nvPr/>
        </p:nvSpPr>
        <p:spPr>
          <a:xfrm>
            <a:off x="571100" y="4671931"/>
            <a:ext cx="310500" cy="45600"/>
          </a:xfrm>
          <a:prstGeom prst="rect">
            <a:avLst/>
          </a:prstGeom>
          <a:solidFill>
            <a:srgbClr val="FFFFFF"/>
          </a:solidFill>
          <a:ln>
            <a:noFill/>
          </a:ln>
        </p:spPr>
        <p:txBody>
          <a:bodyPr anchorCtr="0" anchor="ctr" bIns="43650" lIns="43650" spcFirstLastPara="1" rIns="43650" wrap="square" tIns="43650">
            <a:noAutofit/>
          </a:bodyPr>
          <a:lstStyle/>
          <a:p>
            <a:pPr indent="0" lvl="0" marL="0" marR="0" rtl="0" algn="ctr">
              <a:lnSpc>
                <a:spcPct val="100000"/>
              </a:lnSpc>
              <a:spcBef>
                <a:spcPts val="0"/>
              </a:spcBef>
              <a:spcAft>
                <a:spcPts val="0"/>
              </a:spcAft>
              <a:buClr>
                <a:srgbClr val="FFFFFF"/>
              </a:buClr>
              <a:buSzPts val="2100"/>
              <a:buFont typeface="Helvetica Neue Light"/>
              <a:buNone/>
            </a:pPr>
            <a:r>
              <a:t/>
            </a:r>
            <a:endParaRPr b="0" i="0" sz="2100" u="none" cap="none" strike="noStrike">
              <a:solidFill>
                <a:srgbClr val="000000"/>
              </a:solidFill>
              <a:latin typeface="Helvetica Neue Light"/>
              <a:ea typeface="Helvetica Neue Light"/>
              <a:cs typeface="Helvetica Neue Light"/>
              <a:sym typeface="Helvetica Neue Light"/>
            </a:endParaRPr>
          </a:p>
        </p:txBody>
      </p:sp>
      <p:sp>
        <p:nvSpPr>
          <p:cNvPr id="461" name="Google Shape;461;p5"/>
          <p:cNvSpPr txBox="1"/>
          <p:nvPr/>
        </p:nvSpPr>
        <p:spPr>
          <a:xfrm>
            <a:off x="1663931" y="184009"/>
            <a:ext cx="8384100" cy="565200"/>
          </a:xfrm>
          <a:prstGeom prst="rect">
            <a:avLst/>
          </a:prstGeom>
          <a:noFill/>
          <a:ln>
            <a:noFill/>
          </a:ln>
        </p:spPr>
        <p:txBody>
          <a:bodyPr anchorCtr="0" anchor="ctr" bIns="43650" lIns="43650" spcFirstLastPara="1" rIns="43650" wrap="square" tIns="43650">
            <a:spAutoFit/>
          </a:bodyPr>
          <a:lstStyle/>
          <a:p>
            <a:pPr indent="0" lvl="0" marL="0" marR="0" rtl="0" algn="ctr">
              <a:lnSpc>
                <a:spcPct val="100000"/>
              </a:lnSpc>
              <a:spcBef>
                <a:spcPts val="0"/>
              </a:spcBef>
              <a:spcAft>
                <a:spcPts val="0"/>
              </a:spcAft>
              <a:buClr>
                <a:srgbClr val="D8232A"/>
              </a:buClr>
              <a:buSzPts val="3400"/>
              <a:buFont typeface="Arial"/>
              <a:buNone/>
            </a:pPr>
            <a:r>
              <a:rPr b="1" i="0" lang="en-US" sz="3100" u="none" cap="small" strike="noStrike">
                <a:solidFill>
                  <a:srgbClr val="F96E99"/>
                </a:solidFill>
                <a:latin typeface="Arial"/>
                <a:ea typeface="Arial"/>
                <a:cs typeface="Arial"/>
                <a:sym typeface="Arial"/>
              </a:rPr>
              <a:t>The EDUC gap semester: principles</a:t>
            </a:r>
            <a:endParaRPr b="0" i="0" sz="900" u="none" cap="none" strike="noStrike">
              <a:solidFill>
                <a:srgbClr val="F96E99"/>
              </a:solidFill>
              <a:latin typeface="Arial"/>
              <a:ea typeface="Arial"/>
              <a:cs typeface="Arial"/>
              <a:sym typeface="Arial"/>
            </a:endParaRPr>
          </a:p>
        </p:txBody>
      </p:sp>
      <p:sp>
        <p:nvSpPr>
          <p:cNvPr id="462" name="Google Shape;462;p5"/>
          <p:cNvSpPr txBox="1"/>
          <p:nvPr>
            <p:ph idx="1" type="body"/>
          </p:nvPr>
        </p:nvSpPr>
        <p:spPr>
          <a:xfrm>
            <a:off x="1081775" y="789400"/>
            <a:ext cx="10221951" cy="5762400"/>
          </a:xfrm>
          <a:prstGeom prst="rect">
            <a:avLst/>
          </a:prstGeom>
          <a:noFill/>
          <a:ln>
            <a:noFill/>
          </a:ln>
        </p:spPr>
        <p:txBody>
          <a:bodyPr anchorCtr="0" anchor="ctr" bIns="43650" lIns="43650" spcFirstLastPara="1" rIns="43650" wrap="square" tIns="43650">
            <a:normAutofit fontScale="25000" lnSpcReduction="10000"/>
          </a:bodyPr>
          <a:lstStyle/>
          <a:p>
            <a:pPr indent="0" lvl="0" marL="0" rtl="0" algn="l">
              <a:lnSpc>
                <a:spcPct val="100000"/>
              </a:lnSpc>
              <a:spcBef>
                <a:spcPts val="2800"/>
              </a:spcBef>
              <a:spcAft>
                <a:spcPts val="0"/>
              </a:spcAft>
              <a:buSzPct val="100000"/>
              <a:buNone/>
            </a:pPr>
            <a:r>
              <a:t/>
            </a:r>
            <a:endParaRPr sz="7200"/>
          </a:p>
          <a:p>
            <a:pPr indent="0" lvl="0" marL="0" rtl="0" algn="just">
              <a:lnSpc>
                <a:spcPct val="100000"/>
              </a:lnSpc>
              <a:spcBef>
                <a:spcPts val="2800"/>
              </a:spcBef>
              <a:spcAft>
                <a:spcPts val="0"/>
              </a:spcAft>
              <a:buSzPct val="100000"/>
              <a:buNone/>
            </a:pPr>
            <a:r>
              <a:rPr b="1" lang="en-US" sz="7200"/>
              <a:t>What is the added value? </a:t>
            </a:r>
            <a:endParaRPr b="1" sz="7200"/>
          </a:p>
          <a:p>
            <a:pPr indent="-317500" lvl="1" marL="584200" rtl="0" algn="just">
              <a:lnSpc>
                <a:spcPct val="100000"/>
              </a:lnSpc>
              <a:spcBef>
                <a:spcPts val="2800"/>
              </a:spcBef>
              <a:spcAft>
                <a:spcPts val="0"/>
              </a:spcAft>
              <a:buClr>
                <a:srgbClr val="000000"/>
              </a:buClr>
              <a:buSzPct val="100000"/>
              <a:buFont typeface="Helvetica Neue Light"/>
              <a:buChar char="•"/>
            </a:pPr>
            <a:r>
              <a:rPr lang="en-US" sz="7200"/>
              <a:t>Disciplinary openness: possibility to study one or several disciplines, different from your diploma </a:t>
            </a:r>
            <a:endParaRPr sz="7200"/>
          </a:p>
          <a:p>
            <a:pPr indent="-317500" lvl="1" marL="584200" rtl="0" algn="just">
              <a:lnSpc>
                <a:spcPct val="100000"/>
              </a:lnSpc>
              <a:spcBef>
                <a:spcPts val="2800"/>
              </a:spcBef>
              <a:spcAft>
                <a:spcPts val="0"/>
              </a:spcAft>
              <a:buSzPct val="100000"/>
              <a:buChar char="•"/>
            </a:pPr>
            <a:r>
              <a:rPr lang="en-US" sz="7200"/>
              <a:t>The opportunity to personalise your profile and differentiate yourself to recruiters</a:t>
            </a:r>
            <a:endParaRPr sz="7200"/>
          </a:p>
          <a:p>
            <a:pPr indent="-317500" lvl="1" marL="584200" rtl="0" algn="just">
              <a:lnSpc>
                <a:spcPct val="100000"/>
              </a:lnSpc>
              <a:spcBef>
                <a:spcPts val="2800"/>
              </a:spcBef>
              <a:spcAft>
                <a:spcPts val="0"/>
              </a:spcAft>
              <a:buClr>
                <a:schemeClr val="dk1"/>
              </a:buClr>
              <a:buSzPct val="100000"/>
              <a:buChar char="•"/>
            </a:pPr>
            <a:r>
              <a:rPr lang="en-US" sz="7200"/>
              <a:t>A linguistic immersion: to learn and improve your skills in French, German, Italian, Hungarian, Czech, Norwegian, Spanish but also in other languages </a:t>
            </a:r>
            <a:endParaRPr sz="7200"/>
          </a:p>
          <a:p>
            <a:pPr indent="-317500" lvl="1" marL="584200" marR="0" rtl="0" algn="just">
              <a:lnSpc>
                <a:spcPct val="100000"/>
              </a:lnSpc>
              <a:spcBef>
                <a:spcPts val="2800"/>
              </a:spcBef>
              <a:spcAft>
                <a:spcPts val="0"/>
              </a:spcAft>
              <a:buSzPct val="100000"/>
              <a:buChar char="•"/>
            </a:pPr>
            <a:r>
              <a:rPr lang="en-US" sz="7200"/>
              <a:t>A cultural openness to discover another country in Europe</a:t>
            </a:r>
            <a:endParaRPr sz="7200"/>
          </a:p>
          <a:p>
            <a:pPr indent="-317500" lvl="1" marL="584200" rtl="0" algn="just">
              <a:lnSpc>
                <a:spcPct val="100000"/>
              </a:lnSpc>
              <a:spcBef>
                <a:spcPts val="2800"/>
              </a:spcBef>
              <a:spcAft>
                <a:spcPts val="0"/>
              </a:spcAft>
              <a:buClr>
                <a:srgbClr val="000000"/>
              </a:buClr>
              <a:buSzPct val="100000"/>
              <a:buFont typeface="Helvetica Neue Light"/>
              <a:buChar char="•"/>
            </a:pPr>
            <a:r>
              <a:rPr lang="en-US" sz="7200"/>
              <a:t>The possibility to develop new "soft skills“ to differentiate yourself on the job market </a:t>
            </a:r>
            <a:endParaRPr sz="7200"/>
          </a:p>
          <a:p>
            <a:pPr indent="-317500" lvl="1" marL="584200" rtl="0" algn="just">
              <a:lnSpc>
                <a:spcPct val="100000"/>
              </a:lnSpc>
              <a:spcBef>
                <a:spcPts val="2800"/>
              </a:spcBef>
              <a:spcAft>
                <a:spcPts val="0"/>
              </a:spcAft>
              <a:buClr>
                <a:srgbClr val="000000"/>
              </a:buClr>
              <a:buSzPct val="100000"/>
              <a:buFont typeface="Helvetica Neue Light"/>
              <a:buChar char="•"/>
            </a:pPr>
            <a:r>
              <a:rPr lang="en-US" sz="7200"/>
              <a:t>Make friends all over Europe … !</a:t>
            </a:r>
            <a:endParaRPr sz="7600"/>
          </a:p>
          <a:p>
            <a:pPr indent="0" lvl="1" marL="381000" rtl="0" algn="l">
              <a:lnSpc>
                <a:spcPct val="100000"/>
              </a:lnSpc>
              <a:spcBef>
                <a:spcPts val="2800"/>
              </a:spcBef>
              <a:spcAft>
                <a:spcPts val="0"/>
              </a:spcAft>
              <a:buClr>
                <a:srgbClr val="000000"/>
              </a:buClr>
              <a:buSzPct val="75000"/>
              <a:buFont typeface="Helvetica Neue Light"/>
              <a:buNone/>
            </a:pPr>
            <a:r>
              <a:t/>
            </a:r>
            <a:endParaRPr sz="2400"/>
          </a:p>
          <a:p>
            <a:pPr indent="-203200" lvl="0" marL="292100" rtl="0" algn="l">
              <a:lnSpc>
                <a:spcPct val="100000"/>
              </a:lnSpc>
              <a:spcBef>
                <a:spcPts val="2800"/>
              </a:spcBef>
              <a:spcAft>
                <a:spcPts val="0"/>
              </a:spcAft>
              <a:buClr>
                <a:srgbClr val="000000"/>
              </a:buClr>
              <a:buSzPct val="75000"/>
              <a:buFont typeface="Helvetica Neue Light"/>
              <a:buNone/>
            </a:pPr>
            <a:r>
              <a:t/>
            </a:r>
            <a:endParaRPr/>
          </a:p>
        </p:txBody>
      </p:sp>
      <p:pic>
        <p:nvPicPr>
          <p:cNvPr descr="Livres" id="463" name="Google Shape;463;p5"/>
          <p:cNvPicPr preferRelativeResize="0"/>
          <p:nvPr/>
        </p:nvPicPr>
        <p:blipFill rotWithShape="1">
          <a:blip r:embed="rId3">
            <a:alphaModFix/>
          </a:blip>
          <a:srcRect b="0" l="0" r="0" t="0"/>
          <a:stretch/>
        </p:blipFill>
        <p:spPr>
          <a:xfrm>
            <a:off x="238680" y="3843902"/>
            <a:ext cx="642938" cy="642938"/>
          </a:xfrm>
          <a:prstGeom prst="rect">
            <a:avLst/>
          </a:prstGeom>
          <a:noFill/>
          <a:ln>
            <a:noFill/>
          </a:ln>
        </p:spPr>
      </p:pic>
      <p:pic>
        <p:nvPicPr>
          <p:cNvPr descr="Aide" id="464" name="Google Shape;464;p5"/>
          <p:cNvPicPr preferRelativeResize="0"/>
          <p:nvPr/>
        </p:nvPicPr>
        <p:blipFill rotWithShape="1">
          <a:blip r:embed="rId4">
            <a:alphaModFix/>
          </a:blip>
          <a:srcRect b="0" l="0" r="0" t="0"/>
          <a:stretch/>
        </p:blipFill>
        <p:spPr>
          <a:xfrm>
            <a:off x="281930" y="1282048"/>
            <a:ext cx="642938" cy="642938"/>
          </a:xfrm>
          <a:prstGeom prst="rect">
            <a:avLst/>
          </a:prstGeom>
          <a:noFill/>
          <a:ln>
            <a:noFill/>
          </a:ln>
        </p:spPr>
      </p:pic>
      <p:pic>
        <p:nvPicPr>
          <p:cNvPr id="465" name="Google Shape;465;p5"/>
          <p:cNvPicPr preferRelativeResize="0"/>
          <p:nvPr/>
        </p:nvPicPr>
        <p:blipFill rotWithShape="1">
          <a:blip r:embed="rId5">
            <a:alphaModFix/>
          </a:blip>
          <a:srcRect b="0" l="0" r="0" t="0"/>
          <a:stretch/>
        </p:blipFill>
        <p:spPr>
          <a:xfrm>
            <a:off x="11750987" y="0"/>
            <a:ext cx="441013" cy="6858000"/>
          </a:xfrm>
          <a:prstGeom prst="rect">
            <a:avLst/>
          </a:prstGeom>
          <a:noFill/>
          <a:ln>
            <a:noFill/>
          </a:ln>
        </p:spPr>
      </p:pic>
      <p:pic>
        <p:nvPicPr>
          <p:cNvPr id="466" name="Google Shape;466;p5"/>
          <p:cNvPicPr preferRelativeResize="0"/>
          <p:nvPr/>
        </p:nvPicPr>
        <p:blipFill rotWithShape="1">
          <a:blip r:embed="rId6">
            <a:alphaModFix/>
          </a:blip>
          <a:srcRect b="0" l="0" r="0" t="0"/>
          <a:stretch/>
        </p:blipFill>
        <p:spPr>
          <a:xfrm>
            <a:off x="10559086" y="6041750"/>
            <a:ext cx="1191889" cy="81625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91" name="Shape 991"/>
        <p:cNvGrpSpPr/>
        <p:nvPr/>
      </p:nvGrpSpPr>
      <p:grpSpPr>
        <a:xfrm>
          <a:off x="0" y="0"/>
          <a:ext cx="0" cy="0"/>
          <a:chOff x="0" y="0"/>
          <a:chExt cx="0" cy="0"/>
        </a:xfrm>
      </p:grpSpPr>
      <p:pic>
        <p:nvPicPr>
          <p:cNvPr id="992" name="Google Shape;992;p48"/>
          <p:cNvPicPr preferRelativeResize="0"/>
          <p:nvPr/>
        </p:nvPicPr>
        <p:blipFill rotWithShape="1">
          <a:blip r:embed="rId3">
            <a:alphaModFix/>
          </a:blip>
          <a:srcRect b="0" l="0" r="0" t="0"/>
          <a:stretch/>
        </p:blipFill>
        <p:spPr>
          <a:xfrm>
            <a:off x="152400" y="152400"/>
            <a:ext cx="11190000" cy="655319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96" name="Shape 996"/>
        <p:cNvGrpSpPr/>
        <p:nvPr/>
      </p:nvGrpSpPr>
      <p:grpSpPr>
        <a:xfrm>
          <a:off x="0" y="0"/>
          <a:ext cx="0" cy="0"/>
          <a:chOff x="0" y="0"/>
          <a:chExt cx="0" cy="0"/>
        </a:xfrm>
      </p:grpSpPr>
      <p:pic>
        <p:nvPicPr>
          <p:cNvPr id="997" name="Google Shape;997;p49"/>
          <p:cNvPicPr preferRelativeResize="0"/>
          <p:nvPr/>
        </p:nvPicPr>
        <p:blipFill rotWithShape="1">
          <a:blip r:embed="rId3">
            <a:alphaModFix/>
          </a:blip>
          <a:srcRect b="0" l="0" r="0" t="0"/>
          <a:stretch/>
        </p:blipFill>
        <p:spPr>
          <a:xfrm>
            <a:off x="152400" y="152400"/>
            <a:ext cx="10597660" cy="655319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01" name="Shape 1001"/>
        <p:cNvGrpSpPr/>
        <p:nvPr/>
      </p:nvGrpSpPr>
      <p:grpSpPr>
        <a:xfrm>
          <a:off x="0" y="0"/>
          <a:ext cx="0" cy="0"/>
          <a:chOff x="0" y="0"/>
          <a:chExt cx="0" cy="0"/>
        </a:xfrm>
      </p:grpSpPr>
      <p:pic>
        <p:nvPicPr>
          <p:cNvPr id="1002" name="Google Shape;1002;p51"/>
          <p:cNvPicPr preferRelativeResize="0"/>
          <p:nvPr/>
        </p:nvPicPr>
        <p:blipFill rotWithShape="1">
          <a:blip r:embed="rId3">
            <a:alphaModFix/>
          </a:blip>
          <a:srcRect b="0" l="0" r="0" t="0"/>
          <a:stretch/>
        </p:blipFill>
        <p:spPr>
          <a:xfrm>
            <a:off x="152400" y="152400"/>
            <a:ext cx="11332300" cy="6553202"/>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06" name="Shape 1006"/>
        <p:cNvGrpSpPr/>
        <p:nvPr/>
      </p:nvGrpSpPr>
      <p:grpSpPr>
        <a:xfrm>
          <a:off x="0" y="0"/>
          <a:ext cx="0" cy="0"/>
          <a:chOff x="0" y="0"/>
          <a:chExt cx="0" cy="0"/>
        </a:xfrm>
      </p:grpSpPr>
      <p:pic>
        <p:nvPicPr>
          <p:cNvPr id="1007" name="Google Shape;1007;p53"/>
          <p:cNvPicPr preferRelativeResize="0"/>
          <p:nvPr/>
        </p:nvPicPr>
        <p:blipFill rotWithShape="1">
          <a:blip r:embed="rId3">
            <a:alphaModFix/>
          </a:blip>
          <a:srcRect b="0" l="0" r="0" t="0"/>
          <a:stretch/>
        </p:blipFill>
        <p:spPr>
          <a:xfrm>
            <a:off x="152400" y="152400"/>
            <a:ext cx="11199387" cy="6553202"/>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11" name="Shape 1011"/>
        <p:cNvGrpSpPr/>
        <p:nvPr/>
      </p:nvGrpSpPr>
      <p:grpSpPr>
        <a:xfrm>
          <a:off x="0" y="0"/>
          <a:ext cx="0" cy="0"/>
          <a:chOff x="0" y="0"/>
          <a:chExt cx="0" cy="0"/>
        </a:xfrm>
      </p:grpSpPr>
      <p:pic>
        <p:nvPicPr>
          <p:cNvPr id="1012" name="Google Shape;1012;p54"/>
          <p:cNvPicPr preferRelativeResize="0"/>
          <p:nvPr/>
        </p:nvPicPr>
        <p:blipFill rotWithShape="1">
          <a:blip r:embed="rId3">
            <a:alphaModFix/>
          </a:blip>
          <a:srcRect b="0" l="0" r="0" t="0"/>
          <a:stretch/>
        </p:blipFill>
        <p:spPr>
          <a:xfrm>
            <a:off x="152400" y="152400"/>
            <a:ext cx="11199387" cy="6553202"/>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16" name="Shape 1016"/>
        <p:cNvGrpSpPr/>
        <p:nvPr/>
      </p:nvGrpSpPr>
      <p:grpSpPr>
        <a:xfrm>
          <a:off x="0" y="0"/>
          <a:ext cx="0" cy="0"/>
          <a:chOff x="0" y="0"/>
          <a:chExt cx="0" cy="0"/>
        </a:xfrm>
      </p:grpSpPr>
      <p:pic>
        <p:nvPicPr>
          <p:cNvPr id="1017" name="Google Shape;1017;g2bbb77bec70_0_256">
            <a:hlinkClick r:id="rId3"/>
          </p:cNvPr>
          <p:cNvPicPr preferRelativeResize="0"/>
          <p:nvPr/>
        </p:nvPicPr>
        <p:blipFill rotWithShape="1">
          <a:blip r:embed="rId4">
            <a:alphaModFix/>
          </a:blip>
          <a:srcRect b="1688" l="10277" r="10173" t="12592"/>
          <a:stretch/>
        </p:blipFill>
        <p:spPr>
          <a:xfrm>
            <a:off x="0" y="383529"/>
            <a:ext cx="12192000" cy="5439675"/>
          </a:xfrm>
          <a:prstGeom prst="rect">
            <a:avLst/>
          </a:prstGeom>
          <a:noFill/>
          <a:ln>
            <a:noFill/>
          </a:ln>
        </p:spPr>
      </p:pic>
      <p:sp>
        <p:nvSpPr>
          <p:cNvPr id="1018" name="Google Shape;1018;g2bbb77bec70_0_256"/>
          <p:cNvSpPr txBox="1"/>
          <p:nvPr/>
        </p:nvSpPr>
        <p:spPr>
          <a:xfrm>
            <a:off x="853659" y="1042196"/>
            <a:ext cx="5128800" cy="300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350"/>
              <a:buFont typeface="Arial"/>
              <a:buNone/>
            </a:pPr>
            <a:r>
              <a:rPr b="1" i="0" lang="en-US" sz="1350" u="none" cap="none" strike="noStrike">
                <a:solidFill>
                  <a:srgbClr val="7F7F7F"/>
                </a:solidFill>
                <a:latin typeface="Arial Narrow"/>
                <a:ea typeface="Arial Narrow"/>
                <a:cs typeface="Arial Narrow"/>
                <a:sym typeface="Arial Narrow"/>
              </a:rPr>
              <a:t>A SINGLE CAMPUS</a:t>
            </a:r>
            <a:endParaRPr b="1" i="0" sz="1350" u="none" cap="none" strike="noStrike">
              <a:solidFill>
                <a:srgbClr val="7F7F7F"/>
              </a:solidFill>
              <a:latin typeface="Arial Narrow"/>
              <a:ea typeface="Arial Narrow"/>
              <a:cs typeface="Arial Narrow"/>
              <a:sym typeface="Arial Narrow"/>
            </a:endParaRPr>
          </a:p>
        </p:txBody>
      </p:sp>
      <p:pic>
        <p:nvPicPr>
          <p:cNvPr id="1019" name="Google Shape;1019;g2bbb77bec70_0_256"/>
          <p:cNvPicPr preferRelativeResize="0"/>
          <p:nvPr/>
        </p:nvPicPr>
        <p:blipFill rotWithShape="1">
          <a:blip r:embed="rId5">
            <a:alphaModFix/>
          </a:blip>
          <a:srcRect b="0" l="0" r="0" t="0"/>
          <a:stretch/>
        </p:blipFill>
        <p:spPr>
          <a:xfrm>
            <a:off x="9832899" y="6105139"/>
            <a:ext cx="1559269" cy="297141"/>
          </a:xfrm>
          <a:prstGeom prst="rect">
            <a:avLst/>
          </a:prstGeom>
          <a:noFill/>
          <a:ln>
            <a:noFill/>
          </a:ln>
        </p:spPr>
      </p:pic>
      <p:sp>
        <p:nvSpPr>
          <p:cNvPr id="1020" name="Google Shape;1020;g2bbb77bec70_0_256"/>
          <p:cNvSpPr/>
          <p:nvPr/>
        </p:nvSpPr>
        <p:spPr>
          <a:xfrm>
            <a:off x="280076" y="6105139"/>
            <a:ext cx="39021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rgbClr val="2F5496"/>
                </a:solidFill>
                <a:latin typeface="Calibri"/>
                <a:ea typeface="Calibri"/>
                <a:cs typeface="Calibri"/>
                <a:sym typeface="Calibri"/>
                <a:hlinkClick r:id="rId6">
                  <a:extLst>
                    <a:ext uri="{A12FA001-AC4F-418D-AE19-62706E023703}">
                      <ahyp:hlinkClr val="tx"/>
                    </a:ext>
                  </a:extLst>
                </a:hlinkClick>
              </a:rPr>
              <a:t>https://www.uji.es/visita/en/</a:t>
            </a:r>
            <a:endParaRPr b="0" i="0" sz="1800" u="none" cap="none" strike="noStrike">
              <a:solidFill>
                <a:srgbClr val="2F5496"/>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24" name="Shape 1024"/>
        <p:cNvGrpSpPr/>
        <p:nvPr/>
      </p:nvGrpSpPr>
      <p:grpSpPr>
        <a:xfrm>
          <a:off x="0" y="0"/>
          <a:ext cx="0" cy="0"/>
          <a:chOff x="0" y="0"/>
          <a:chExt cx="0" cy="0"/>
        </a:xfrm>
      </p:grpSpPr>
      <p:pic>
        <p:nvPicPr>
          <p:cNvPr id="1025" name="Google Shape;1025;p55"/>
          <p:cNvPicPr preferRelativeResize="0"/>
          <p:nvPr/>
        </p:nvPicPr>
        <p:blipFill rotWithShape="1">
          <a:blip r:embed="rId3">
            <a:alphaModFix/>
          </a:blip>
          <a:srcRect b="0" l="0" r="0" t="0"/>
          <a:stretch/>
        </p:blipFill>
        <p:spPr>
          <a:xfrm>
            <a:off x="152400" y="152400"/>
            <a:ext cx="11230925" cy="6553201"/>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29" name="Shape 1029"/>
        <p:cNvGrpSpPr/>
        <p:nvPr/>
      </p:nvGrpSpPr>
      <p:grpSpPr>
        <a:xfrm>
          <a:off x="0" y="0"/>
          <a:ext cx="0" cy="0"/>
          <a:chOff x="0" y="0"/>
          <a:chExt cx="0" cy="0"/>
        </a:xfrm>
      </p:grpSpPr>
      <p:pic>
        <p:nvPicPr>
          <p:cNvPr id="1030" name="Google Shape;1030;p56"/>
          <p:cNvPicPr preferRelativeResize="0"/>
          <p:nvPr/>
        </p:nvPicPr>
        <p:blipFill rotWithShape="1">
          <a:blip r:embed="rId3">
            <a:alphaModFix/>
          </a:blip>
          <a:srcRect b="0" l="0" r="0" t="0"/>
          <a:stretch/>
        </p:blipFill>
        <p:spPr>
          <a:xfrm>
            <a:off x="152400" y="152400"/>
            <a:ext cx="11745750" cy="6553198"/>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34" name="Shape 1034"/>
        <p:cNvGrpSpPr/>
        <p:nvPr/>
      </p:nvGrpSpPr>
      <p:grpSpPr>
        <a:xfrm>
          <a:off x="0" y="0"/>
          <a:ext cx="0" cy="0"/>
          <a:chOff x="0" y="0"/>
          <a:chExt cx="0" cy="0"/>
        </a:xfrm>
      </p:grpSpPr>
      <p:pic>
        <p:nvPicPr>
          <p:cNvPr id="1035" name="Google Shape;1035;p57"/>
          <p:cNvPicPr preferRelativeResize="0"/>
          <p:nvPr/>
        </p:nvPicPr>
        <p:blipFill rotWithShape="1">
          <a:blip r:embed="rId3">
            <a:alphaModFix/>
          </a:blip>
          <a:srcRect b="0" l="0" r="0" t="0"/>
          <a:stretch/>
        </p:blipFill>
        <p:spPr>
          <a:xfrm>
            <a:off x="89425" y="202088"/>
            <a:ext cx="11631802" cy="645382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39" name="Shape 1039"/>
        <p:cNvGrpSpPr/>
        <p:nvPr/>
      </p:nvGrpSpPr>
      <p:grpSpPr>
        <a:xfrm>
          <a:off x="0" y="0"/>
          <a:ext cx="0" cy="0"/>
          <a:chOff x="0" y="0"/>
          <a:chExt cx="0" cy="0"/>
        </a:xfrm>
      </p:grpSpPr>
      <p:pic>
        <p:nvPicPr>
          <p:cNvPr id="1040" name="Google Shape;1040;p58"/>
          <p:cNvPicPr preferRelativeResize="0"/>
          <p:nvPr/>
        </p:nvPicPr>
        <p:blipFill rotWithShape="1">
          <a:blip r:embed="rId3">
            <a:alphaModFix/>
          </a:blip>
          <a:srcRect b="0" l="0" r="0" t="0"/>
          <a:stretch/>
        </p:blipFill>
        <p:spPr>
          <a:xfrm>
            <a:off x="152400" y="306350"/>
            <a:ext cx="11475501" cy="63992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6"/>
          <p:cNvSpPr/>
          <p:nvPr/>
        </p:nvSpPr>
        <p:spPr>
          <a:xfrm>
            <a:off x="571100" y="4671931"/>
            <a:ext cx="310500" cy="45600"/>
          </a:xfrm>
          <a:prstGeom prst="rect">
            <a:avLst/>
          </a:prstGeom>
          <a:solidFill>
            <a:srgbClr val="FFFFFF"/>
          </a:solidFill>
          <a:ln>
            <a:noFill/>
          </a:ln>
        </p:spPr>
        <p:txBody>
          <a:bodyPr anchorCtr="0" anchor="ctr" bIns="43650" lIns="43650" spcFirstLastPara="1" rIns="43650" wrap="square" tIns="43650">
            <a:noAutofit/>
          </a:bodyPr>
          <a:lstStyle/>
          <a:p>
            <a:pPr indent="0" lvl="0" marL="0" marR="0" rtl="0" algn="ctr">
              <a:lnSpc>
                <a:spcPct val="100000"/>
              </a:lnSpc>
              <a:spcBef>
                <a:spcPts val="0"/>
              </a:spcBef>
              <a:spcAft>
                <a:spcPts val="0"/>
              </a:spcAft>
              <a:buClr>
                <a:srgbClr val="FFFFFF"/>
              </a:buClr>
              <a:buSzPts val="2100"/>
              <a:buFont typeface="Helvetica Neue Light"/>
              <a:buNone/>
            </a:pPr>
            <a:r>
              <a:t/>
            </a:r>
            <a:endParaRPr b="0" i="0" sz="2100" u="none" cap="none" strike="noStrike">
              <a:solidFill>
                <a:srgbClr val="000000"/>
              </a:solidFill>
              <a:latin typeface="Helvetica Neue Light"/>
              <a:ea typeface="Helvetica Neue Light"/>
              <a:cs typeface="Helvetica Neue Light"/>
              <a:sym typeface="Helvetica Neue Light"/>
            </a:endParaRPr>
          </a:p>
        </p:txBody>
      </p:sp>
      <p:sp>
        <p:nvSpPr>
          <p:cNvPr id="472" name="Google Shape;472;p6"/>
          <p:cNvSpPr txBox="1"/>
          <p:nvPr>
            <p:ph idx="1" type="body"/>
          </p:nvPr>
        </p:nvSpPr>
        <p:spPr>
          <a:xfrm>
            <a:off x="368725" y="795400"/>
            <a:ext cx="11184300" cy="5803500"/>
          </a:xfrm>
          <a:prstGeom prst="rect">
            <a:avLst/>
          </a:prstGeom>
          <a:noFill/>
          <a:ln>
            <a:noFill/>
          </a:ln>
        </p:spPr>
        <p:txBody>
          <a:bodyPr anchorCtr="0" anchor="ctr" bIns="43650" lIns="43650" spcFirstLastPara="1" rIns="43650" wrap="square" tIns="43650">
            <a:noAutofit/>
          </a:bodyPr>
          <a:lstStyle/>
          <a:p>
            <a:pPr indent="-355600" lvl="0" marL="457200" rtl="0" algn="l">
              <a:lnSpc>
                <a:spcPct val="100000"/>
              </a:lnSpc>
              <a:spcBef>
                <a:spcPts val="0"/>
              </a:spcBef>
              <a:spcAft>
                <a:spcPts val="0"/>
              </a:spcAft>
              <a:buSzPts val="2000"/>
              <a:buChar char="●"/>
            </a:pPr>
            <a:r>
              <a:rPr b="1" lang="en-US" sz="2000"/>
              <a:t>EDUC Gap semester: When and how to apply?  </a:t>
            </a:r>
            <a:endParaRPr b="1" sz="2000"/>
          </a:p>
          <a:p>
            <a:pPr indent="0" lvl="0" marL="457200" rtl="0" algn="l">
              <a:lnSpc>
                <a:spcPct val="100000"/>
              </a:lnSpc>
              <a:spcBef>
                <a:spcPts val="0"/>
              </a:spcBef>
              <a:spcAft>
                <a:spcPts val="0"/>
              </a:spcAft>
              <a:buSzPts val="1800"/>
              <a:buNone/>
            </a:pPr>
            <a:r>
              <a:t/>
            </a:r>
            <a:endParaRPr b="1" sz="2000"/>
          </a:p>
          <a:p>
            <a:pPr indent="0" lvl="0" marL="0" rtl="0" algn="l">
              <a:lnSpc>
                <a:spcPct val="100000"/>
              </a:lnSpc>
              <a:spcBef>
                <a:spcPts val="0"/>
              </a:spcBef>
              <a:spcAft>
                <a:spcPts val="0"/>
              </a:spcAft>
              <a:buSzPts val="1800"/>
              <a:buNone/>
            </a:pPr>
            <a:r>
              <a:rPr lang="en-US" sz="2000"/>
              <a:t>The application campaign is now open to do a mobility during the academic year 2024-2025.</a:t>
            </a:r>
            <a:endParaRPr sz="2000"/>
          </a:p>
          <a:p>
            <a:pPr indent="0" lvl="0" marL="0" rtl="0" algn="l">
              <a:lnSpc>
                <a:spcPct val="100000"/>
              </a:lnSpc>
              <a:spcBef>
                <a:spcPts val="0"/>
              </a:spcBef>
              <a:spcAft>
                <a:spcPts val="0"/>
              </a:spcAft>
              <a:buSzPts val="1800"/>
              <a:buNone/>
            </a:pPr>
            <a:r>
              <a:rPr lang="en-US" sz="2000"/>
              <a:t>You apply at your home university.</a:t>
            </a:r>
            <a:endParaRPr sz="2000"/>
          </a:p>
          <a:p>
            <a:pPr indent="0" lvl="0" marL="0" rtl="0" algn="l">
              <a:lnSpc>
                <a:spcPct val="100000"/>
              </a:lnSpc>
              <a:spcBef>
                <a:spcPts val="0"/>
              </a:spcBef>
              <a:spcAft>
                <a:spcPts val="0"/>
              </a:spcAft>
              <a:buSzPts val="1800"/>
              <a:buNone/>
            </a:pPr>
            <a:r>
              <a:t/>
            </a:r>
            <a:endParaRPr sz="2000"/>
          </a:p>
          <a:p>
            <a:pPr indent="-304800" lvl="1" marL="584200" rtl="0" algn="l">
              <a:lnSpc>
                <a:spcPct val="100000"/>
              </a:lnSpc>
              <a:spcBef>
                <a:spcPts val="0"/>
              </a:spcBef>
              <a:spcAft>
                <a:spcPts val="0"/>
              </a:spcAft>
              <a:buClr>
                <a:schemeClr val="dk1"/>
              </a:buClr>
              <a:buSzPts val="2000"/>
              <a:buFont typeface="Calibri"/>
              <a:buChar char="•"/>
            </a:pPr>
            <a:r>
              <a:rPr b="1" lang="en-US" sz="2000"/>
              <a:t>Deadline for application at your home university</a:t>
            </a:r>
            <a:r>
              <a:rPr lang="en-US" sz="2000"/>
              <a:t> is different for each university:</a:t>
            </a:r>
            <a:endParaRPr sz="2000"/>
          </a:p>
          <a:p>
            <a:pPr indent="0" lvl="0" marL="0" rtl="0" algn="l">
              <a:lnSpc>
                <a:spcPct val="100000"/>
              </a:lnSpc>
              <a:spcBef>
                <a:spcPts val="0"/>
              </a:spcBef>
              <a:spcAft>
                <a:spcPts val="0"/>
              </a:spcAft>
              <a:buSzPts val="1800"/>
              <a:buNone/>
            </a:pPr>
            <a:r>
              <a:t/>
            </a:r>
            <a:endParaRPr sz="2000"/>
          </a:p>
          <a:p>
            <a:pPr indent="0" lvl="0" marL="0" rtl="0" algn="l">
              <a:spcBef>
                <a:spcPts val="0"/>
              </a:spcBef>
              <a:spcAft>
                <a:spcPts val="0"/>
              </a:spcAft>
              <a:buClr>
                <a:schemeClr val="dk1"/>
              </a:buClr>
              <a:buSzPts val="1800"/>
              <a:buFont typeface="Arial"/>
              <a:buNone/>
            </a:pPr>
            <a:r>
              <a:rPr lang="en-US" sz="2000"/>
              <a:t>At </a:t>
            </a:r>
            <a:r>
              <a:rPr b="1" lang="en-US" sz="2000">
                <a:solidFill>
                  <a:srgbClr val="38761D"/>
                </a:solidFill>
              </a:rPr>
              <a:t>University of Rennes</a:t>
            </a:r>
            <a:r>
              <a:rPr lang="en-US" sz="2000"/>
              <a:t>: 15th October 2024</a:t>
            </a:r>
            <a:endParaRPr sz="2000"/>
          </a:p>
          <a:p>
            <a:pPr indent="0" lvl="0" marL="0" rtl="0" algn="l">
              <a:lnSpc>
                <a:spcPct val="100000"/>
              </a:lnSpc>
              <a:spcBef>
                <a:spcPts val="0"/>
              </a:spcBef>
              <a:spcAft>
                <a:spcPts val="0"/>
              </a:spcAft>
              <a:buSzPts val="1800"/>
              <a:buNone/>
            </a:pPr>
            <a:r>
              <a:rPr lang="en-US" sz="2000"/>
              <a:t>At </a:t>
            </a:r>
            <a:r>
              <a:rPr b="1" lang="en-US" sz="2000">
                <a:solidFill>
                  <a:srgbClr val="38761D"/>
                </a:solidFill>
              </a:rPr>
              <a:t>University of Pécs</a:t>
            </a:r>
            <a:r>
              <a:rPr lang="en-US" sz="2000"/>
              <a:t>: </a:t>
            </a:r>
            <a:r>
              <a:rPr lang="en-US" sz="2000"/>
              <a:t>30th October 2024</a:t>
            </a:r>
            <a:endParaRPr sz="2000"/>
          </a:p>
          <a:p>
            <a:pPr indent="0" lvl="0" marL="0" rtl="0" algn="l">
              <a:lnSpc>
                <a:spcPct val="100000"/>
              </a:lnSpc>
              <a:spcBef>
                <a:spcPts val="0"/>
              </a:spcBef>
              <a:spcAft>
                <a:spcPts val="0"/>
              </a:spcAft>
              <a:buSzPts val="1800"/>
              <a:buNone/>
            </a:pPr>
            <a:r>
              <a:rPr lang="en-US" sz="2000"/>
              <a:t>At </a:t>
            </a:r>
            <a:r>
              <a:rPr b="1" lang="en-US" sz="2000">
                <a:solidFill>
                  <a:srgbClr val="38761D"/>
                </a:solidFill>
              </a:rPr>
              <a:t>Masaryk University</a:t>
            </a:r>
            <a:r>
              <a:rPr lang="en-US" sz="2000"/>
              <a:t>: 30th October 2024</a:t>
            </a:r>
            <a:endParaRPr sz="2000"/>
          </a:p>
          <a:p>
            <a:pPr indent="0" lvl="0" marL="0" rtl="0" algn="l">
              <a:lnSpc>
                <a:spcPct val="100000"/>
              </a:lnSpc>
              <a:spcBef>
                <a:spcPts val="0"/>
              </a:spcBef>
              <a:spcAft>
                <a:spcPts val="0"/>
              </a:spcAft>
              <a:buClr>
                <a:schemeClr val="dk1"/>
              </a:buClr>
              <a:buSzPts val="1800"/>
              <a:buFont typeface="Arial"/>
              <a:buNone/>
            </a:pPr>
            <a:r>
              <a:rPr lang="en-US" sz="2000"/>
              <a:t>At </a:t>
            </a:r>
            <a:r>
              <a:rPr b="1" lang="en-US" sz="2000">
                <a:solidFill>
                  <a:srgbClr val="38761D"/>
                </a:solidFill>
              </a:rPr>
              <a:t>University of Cagliari</a:t>
            </a:r>
            <a:r>
              <a:rPr lang="en-US" sz="2000"/>
              <a:t>: 30th October 2024</a:t>
            </a:r>
            <a:endParaRPr sz="2000"/>
          </a:p>
          <a:p>
            <a:pPr indent="0" lvl="0" marL="0" rtl="0" algn="l">
              <a:lnSpc>
                <a:spcPct val="100000"/>
              </a:lnSpc>
              <a:spcBef>
                <a:spcPts val="0"/>
              </a:spcBef>
              <a:spcAft>
                <a:spcPts val="0"/>
              </a:spcAft>
              <a:buSzPts val="1800"/>
              <a:buNone/>
            </a:pPr>
            <a:r>
              <a:t/>
            </a:r>
            <a:endParaRPr sz="2000"/>
          </a:p>
          <a:p>
            <a:pPr indent="-304800" lvl="1" marL="584200" rtl="0" algn="l">
              <a:lnSpc>
                <a:spcPct val="100000"/>
              </a:lnSpc>
              <a:spcBef>
                <a:spcPts val="0"/>
              </a:spcBef>
              <a:spcAft>
                <a:spcPts val="0"/>
              </a:spcAft>
              <a:buClr>
                <a:schemeClr val="dk1"/>
              </a:buClr>
              <a:buSzPts val="2000"/>
              <a:buFont typeface="Calibri"/>
              <a:buChar char="•"/>
            </a:pPr>
            <a:r>
              <a:rPr b="1" lang="en-US" sz="2000"/>
              <a:t>Documents for the application:</a:t>
            </a:r>
            <a:endParaRPr b="1" sz="2000"/>
          </a:p>
          <a:p>
            <a:pPr indent="0" lvl="0" marL="584200" rtl="0" algn="l">
              <a:lnSpc>
                <a:spcPct val="100000"/>
              </a:lnSpc>
              <a:spcBef>
                <a:spcPts val="0"/>
              </a:spcBef>
              <a:spcAft>
                <a:spcPts val="0"/>
              </a:spcAft>
              <a:buSzPts val="1800"/>
              <a:buNone/>
            </a:pPr>
            <a:r>
              <a:t/>
            </a:r>
            <a:endParaRPr sz="2000"/>
          </a:p>
          <a:p>
            <a:pPr indent="-355600" lvl="0" marL="457200" rtl="0" algn="l">
              <a:lnSpc>
                <a:spcPct val="100000"/>
              </a:lnSpc>
              <a:spcBef>
                <a:spcPts val="0"/>
              </a:spcBef>
              <a:spcAft>
                <a:spcPts val="0"/>
              </a:spcAft>
              <a:buSzPts val="2000"/>
              <a:buAutoNum type="arabicPeriod"/>
            </a:pPr>
            <a:r>
              <a:rPr lang="en-US" sz="2000"/>
              <a:t>A completed application form (please check with your home university / home university’s website)</a:t>
            </a:r>
            <a:endParaRPr sz="2000"/>
          </a:p>
          <a:p>
            <a:pPr indent="-355600" lvl="0" marL="457200" rtl="0" algn="l">
              <a:lnSpc>
                <a:spcPct val="100000"/>
              </a:lnSpc>
              <a:spcBef>
                <a:spcPts val="0"/>
              </a:spcBef>
              <a:spcAft>
                <a:spcPts val="0"/>
              </a:spcAft>
              <a:buClr>
                <a:schemeClr val="dk1"/>
              </a:buClr>
              <a:buSzPts val="2000"/>
              <a:buFont typeface="Calibri"/>
              <a:buAutoNum type="arabicPeriod"/>
            </a:pPr>
            <a:r>
              <a:rPr lang="en-US" sz="2000"/>
              <a:t>A cover letter written in English </a:t>
            </a:r>
            <a:endParaRPr sz="2000"/>
          </a:p>
          <a:p>
            <a:pPr indent="-355600" lvl="0" marL="457200" rtl="0" algn="l">
              <a:lnSpc>
                <a:spcPct val="100000"/>
              </a:lnSpc>
              <a:spcBef>
                <a:spcPts val="0"/>
              </a:spcBef>
              <a:spcAft>
                <a:spcPts val="0"/>
              </a:spcAft>
              <a:buClr>
                <a:schemeClr val="dk1"/>
              </a:buClr>
              <a:buSzPts val="2000"/>
              <a:buFont typeface="Calibri"/>
              <a:buAutoNum type="arabicPeriod"/>
            </a:pPr>
            <a:r>
              <a:rPr lang="en-US" sz="2000"/>
              <a:t>A proof of language skills in the teaching language (B2 level)</a:t>
            </a:r>
            <a:endParaRPr sz="1800" u="sng">
              <a:solidFill>
                <a:srgbClr val="6AA84F"/>
              </a:solidFill>
            </a:endParaRPr>
          </a:p>
        </p:txBody>
      </p:sp>
      <p:pic>
        <p:nvPicPr>
          <p:cNvPr id="473" name="Google Shape;473;p6"/>
          <p:cNvPicPr preferRelativeResize="0"/>
          <p:nvPr/>
        </p:nvPicPr>
        <p:blipFill rotWithShape="1">
          <a:blip r:embed="rId3">
            <a:alphaModFix/>
          </a:blip>
          <a:srcRect b="0" l="0" r="0" t="0"/>
          <a:stretch/>
        </p:blipFill>
        <p:spPr>
          <a:xfrm>
            <a:off x="11750987" y="0"/>
            <a:ext cx="441013" cy="6858000"/>
          </a:xfrm>
          <a:prstGeom prst="rect">
            <a:avLst/>
          </a:prstGeom>
          <a:noFill/>
          <a:ln>
            <a:noFill/>
          </a:ln>
        </p:spPr>
      </p:pic>
      <p:pic>
        <p:nvPicPr>
          <p:cNvPr id="474" name="Google Shape;474;p6"/>
          <p:cNvPicPr preferRelativeResize="0"/>
          <p:nvPr/>
        </p:nvPicPr>
        <p:blipFill rotWithShape="1">
          <a:blip r:embed="rId4">
            <a:alphaModFix/>
          </a:blip>
          <a:srcRect b="0" l="0" r="0" t="0"/>
          <a:stretch/>
        </p:blipFill>
        <p:spPr>
          <a:xfrm>
            <a:off x="9774923" y="137448"/>
            <a:ext cx="1844661" cy="1263287"/>
          </a:xfrm>
          <a:prstGeom prst="rect">
            <a:avLst/>
          </a:prstGeom>
          <a:noFill/>
          <a:ln>
            <a:noFill/>
          </a:ln>
        </p:spPr>
      </p:pic>
      <p:pic>
        <p:nvPicPr>
          <p:cNvPr id="475" name="Google Shape;475;p6"/>
          <p:cNvPicPr preferRelativeResize="0"/>
          <p:nvPr/>
        </p:nvPicPr>
        <p:blipFill rotWithShape="1">
          <a:blip r:embed="rId4">
            <a:alphaModFix/>
          </a:blip>
          <a:srcRect b="0" l="0" r="0" t="0"/>
          <a:stretch/>
        </p:blipFill>
        <p:spPr>
          <a:xfrm>
            <a:off x="9978951" y="0"/>
            <a:ext cx="1723950" cy="1180616"/>
          </a:xfrm>
          <a:prstGeom prst="rect">
            <a:avLst/>
          </a:prstGeom>
          <a:noFill/>
          <a:ln>
            <a:noFill/>
          </a:ln>
        </p:spPr>
      </p:pic>
      <p:sp>
        <p:nvSpPr>
          <p:cNvPr id="476" name="Google Shape;476;p6"/>
          <p:cNvSpPr txBox="1"/>
          <p:nvPr/>
        </p:nvSpPr>
        <p:spPr>
          <a:xfrm>
            <a:off x="1663931" y="184009"/>
            <a:ext cx="8384100" cy="565200"/>
          </a:xfrm>
          <a:prstGeom prst="rect">
            <a:avLst/>
          </a:prstGeom>
          <a:noFill/>
          <a:ln>
            <a:noFill/>
          </a:ln>
        </p:spPr>
        <p:txBody>
          <a:bodyPr anchorCtr="0" anchor="ctr" bIns="43650" lIns="43650" spcFirstLastPara="1" rIns="43650" wrap="square" tIns="43650">
            <a:spAutoFit/>
          </a:bodyPr>
          <a:lstStyle/>
          <a:p>
            <a:pPr indent="0" lvl="0" marL="0" marR="0" rtl="0" algn="ctr">
              <a:lnSpc>
                <a:spcPct val="100000"/>
              </a:lnSpc>
              <a:spcBef>
                <a:spcPts val="0"/>
              </a:spcBef>
              <a:spcAft>
                <a:spcPts val="0"/>
              </a:spcAft>
              <a:buClr>
                <a:srgbClr val="D8232A"/>
              </a:buClr>
              <a:buSzPts val="3400"/>
              <a:buFont typeface="Arial"/>
              <a:buNone/>
            </a:pPr>
            <a:r>
              <a:rPr b="1" i="0" lang="en-US" sz="3100" u="none" cap="small" strike="noStrike">
                <a:solidFill>
                  <a:srgbClr val="F96E99"/>
                </a:solidFill>
                <a:latin typeface="Arial"/>
                <a:ea typeface="Arial"/>
                <a:cs typeface="Arial"/>
                <a:sym typeface="Arial"/>
              </a:rPr>
              <a:t>The EDUC gap semester</a:t>
            </a:r>
            <a:r>
              <a:rPr b="1" i="0" lang="en-US" sz="2400" u="none" cap="small" strike="noStrike">
                <a:solidFill>
                  <a:srgbClr val="F96E99"/>
                </a:solidFill>
                <a:latin typeface="Arial"/>
                <a:ea typeface="Arial"/>
                <a:cs typeface="Arial"/>
                <a:sym typeface="Arial"/>
              </a:rPr>
              <a:t>: APPLICATION</a:t>
            </a:r>
            <a:endParaRPr b="0" i="0" sz="200" u="none" cap="none" strike="noStrike">
              <a:solidFill>
                <a:srgbClr val="F96E99"/>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44" name="Shape 1044"/>
        <p:cNvGrpSpPr/>
        <p:nvPr/>
      </p:nvGrpSpPr>
      <p:grpSpPr>
        <a:xfrm>
          <a:off x="0" y="0"/>
          <a:ext cx="0" cy="0"/>
          <a:chOff x="0" y="0"/>
          <a:chExt cx="0" cy="0"/>
        </a:xfrm>
      </p:grpSpPr>
      <p:sp>
        <p:nvSpPr>
          <p:cNvPr id="1045" name="Google Shape;1045;g2bbb77bec70_0_342"/>
          <p:cNvSpPr txBox="1"/>
          <p:nvPr/>
        </p:nvSpPr>
        <p:spPr>
          <a:xfrm>
            <a:off x="787500" y="1865600"/>
            <a:ext cx="83691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sng" cap="none" strike="noStrike">
                <a:solidFill>
                  <a:schemeClr val="hlink"/>
                </a:solidFill>
                <a:latin typeface="Arial"/>
                <a:ea typeface="Arial"/>
                <a:cs typeface="Arial"/>
                <a:sym typeface="Arial"/>
                <a:hlinkClick r:id="rId3"/>
              </a:rPr>
              <a:t>International Students Guide</a:t>
            </a:r>
            <a:endParaRPr b="0" i="0" sz="2400" u="none" cap="none" strike="noStrike">
              <a:solidFill>
                <a:srgbClr val="000000"/>
              </a:solidFill>
              <a:latin typeface="Arial"/>
              <a:ea typeface="Arial"/>
              <a:cs typeface="Arial"/>
              <a:sym typeface="Arial"/>
            </a:endParaRPr>
          </a:p>
        </p:txBody>
      </p:sp>
      <p:pic>
        <p:nvPicPr>
          <p:cNvPr id="1046" name="Google Shape;1046;g2bbb77bec70_0_342"/>
          <p:cNvPicPr preferRelativeResize="0"/>
          <p:nvPr/>
        </p:nvPicPr>
        <p:blipFill rotWithShape="1">
          <a:blip r:embed="rId4">
            <a:alphaModFix/>
          </a:blip>
          <a:srcRect b="0" l="0" r="0" t="0"/>
          <a:stretch/>
        </p:blipFill>
        <p:spPr>
          <a:xfrm>
            <a:off x="787500" y="5942875"/>
            <a:ext cx="3578075" cy="68185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0" name="Shape 1050"/>
        <p:cNvGrpSpPr/>
        <p:nvPr/>
      </p:nvGrpSpPr>
      <p:grpSpPr>
        <a:xfrm>
          <a:off x="0" y="0"/>
          <a:ext cx="0" cy="0"/>
          <a:chOff x="0" y="0"/>
          <a:chExt cx="0" cy="0"/>
        </a:xfrm>
      </p:grpSpPr>
      <p:pic>
        <p:nvPicPr>
          <p:cNvPr id="1051" name="Google Shape;1051;p65"/>
          <p:cNvPicPr preferRelativeResize="0"/>
          <p:nvPr/>
        </p:nvPicPr>
        <p:blipFill rotWithShape="1">
          <a:blip r:embed="rId3">
            <a:alphaModFix/>
          </a:blip>
          <a:srcRect b="0" l="0" r="0" t="0"/>
          <a:stretch/>
        </p:blipFill>
        <p:spPr>
          <a:xfrm>
            <a:off x="5133301" y="5472567"/>
            <a:ext cx="1723950" cy="1180616"/>
          </a:xfrm>
          <a:prstGeom prst="rect">
            <a:avLst/>
          </a:prstGeom>
          <a:noFill/>
          <a:ln>
            <a:noFill/>
          </a:ln>
        </p:spPr>
      </p:pic>
      <p:pic>
        <p:nvPicPr>
          <p:cNvPr id="1052" name="Google Shape;1052;p65"/>
          <p:cNvPicPr preferRelativeResize="0"/>
          <p:nvPr/>
        </p:nvPicPr>
        <p:blipFill rotWithShape="1">
          <a:blip r:embed="rId4">
            <a:alphaModFix/>
          </a:blip>
          <a:srcRect b="0" l="0" r="0" t="0"/>
          <a:stretch/>
        </p:blipFill>
        <p:spPr>
          <a:xfrm>
            <a:off x="3858975" y="1279373"/>
            <a:ext cx="3363075" cy="360695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56" name="Shape 1056"/>
        <p:cNvGrpSpPr/>
        <p:nvPr/>
      </p:nvGrpSpPr>
      <p:grpSpPr>
        <a:xfrm>
          <a:off x="0" y="0"/>
          <a:ext cx="0" cy="0"/>
          <a:chOff x="0" y="0"/>
          <a:chExt cx="0" cy="0"/>
        </a:xfrm>
      </p:grpSpPr>
      <p:sp>
        <p:nvSpPr>
          <p:cNvPr id="1057" name="Google Shape;1057;p66"/>
          <p:cNvSpPr txBox="1"/>
          <p:nvPr/>
        </p:nvSpPr>
        <p:spPr>
          <a:xfrm>
            <a:off x="454478" y="396275"/>
            <a:ext cx="7959900" cy="611400"/>
          </a:xfrm>
          <a:prstGeom prst="rect">
            <a:avLst/>
          </a:prstGeom>
          <a:noFill/>
          <a:ln>
            <a:noFill/>
          </a:ln>
        </p:spPr>
        <p:txBody>
          <a:bodyPr anchorCtr="0" anchor="ctr" bIns="43650" lIns="43650" spcFirstLastPara="1" rIns="43650" wrap="square" tIns="43650">
            <a:spAutoFit/>
          </a:bodyPr>
          <a:lstStyle/>
          <a:p>
            <a:pPr indent="0" lvl="0" marL="0" marR="0" rtl="0" algn="l">
              <a:lnSpc>
                <a:spcPct val="100000"/>
              </a:lnSpc>
              <a:spcBef>
                <a:spcPts val="0"/>
              </a:spcBef>
              <a:spcAft>
                <a:spcPts val="0"/>
              </a:spcAft>
              <a:buClr>
                <a:srgbClr val="D8232A"/>
              </a:buClr>
              <a:buSzPts val="3400"/>
              <a:buFont typeface="Arial"/>
              <a:buNone/>
            </a:pPr>
            <a:r>
              <a:rPr b="1" i="0" lang="en-US" sz="3400" u="none" cap="small" strike="noStrike">
                <a:solidFill>
                  <a:srgbClr val="F96E99"/>
                </a:solidFill>
                <a:latin typeface="Arial"/>
                <a:ea typeface="Arial"/>
                <a:cs typeface="Arial"/>
                <a:sym typeface="Arial"/>
              </a:rPr>
              <a:t>Why (study at) Potsdam?</a:t>
            </a:r>
            <a:endParaRPr b="0" i="0" sz="1200" u="none" cap="none" strike="noStrike">
              <a:solidFill>
                <a:srgbClr val="F96E99"/>
              </a:solidFill>
              <a:latin typeface="Arial"/>
              <a:ea typeface="Arial"/>
              <a:cs typeface="Arial"/>
              <a:sym typeface="Arial"/>
            </a:endParaRPr>
          </a:p>
        </p:txBody>
      </p:sp>
      <p:sp>
        <p:nvSpPr>
          <p:cNvPr id="1058" name="Google Shape;1058;p66"/>
          <p:cNvSpPr txBox="1"/>
          <p:nvPr/>
        </p:nvSpPr>
        <p:spPr>
          <a:xfrm>
            <a:off x="454475" y="1093500"/>
            <a:ext cx="7468500" cy="4659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Potsdam as a city:</a:t>
            </a:r>
            <a:endParaRPr b="1" i="0" sz="1700" u="none" cap="none" strike="noStrike">
              <a:solidFill>
                <a:schemeClr val="dk1"/>
              </a:solidFill>
              <a:latin typeface="Arial"/>
              <a:ea typeface="Arial"/>
              <a:cs typeface="Arial"/>
              <a:sym typeface="Arial"/>
            </a:endParaRPr>
          </a:p>
          <a:p>
            <a:pPr indent="-336550" lvl="0" marL="457200" marR="0" rtl="0" algn="l">
              <a:lnSpc>
                <a:spcPct val="115000"/>
              </a:lnSpc>
              <a:spcBef>
                <a:spcPts val="0"/>
              </a:spcBef>
              <a:spcAft>
                <a:spcPts val="0"/>
              </a:spcAft>
              <a:buClr>
                <a:schemeClr val="dk1"/>
              </a:buClr>
              <a:buSzPts val="1700"/>
              <a:buFont typeface="Arial"/>
              <a:buChar char="●"/>
            </a:pPr>
            <a:r>
              <a:rPr b="1" i="0" lang="en-US" sz="1700" u="none" cap="none" strike="noStrike">
                <a:solidFill>
                  <a:schemeClr val="dk1"/>
                </a:solidFill>
                <a:latin typeface="Arial"/>
                <a:ea typeface="Arial"/>
                <a:cs typeface="Arial"/>
                <a:sym typeface="Arial"/>
              </a:rPr>
              <a:t>Safe</a:t>
            </a:r>
            <a:r>
              <a:rPr b="0" i="0" lang="en-US" sz="1700" u="none" cap="none" strike="noStrike">
                <a:solidFill>
                  <a:schemeClr val="dk1"/>
                </a:solidFill>
                <a:latin typeface="Arial"/>
                <a:ea typeface="Arial"/>
                <a:cs typeface="Arial"/>
                <a:sym typeface="Arial"/>
              </a:rPr>
              <a:t> and </a:t>
            </a:r>
            <a:r>
              <a:rPr b="1" i="0" lang="en-US" sz="1700" u="none" cap="none" strike="noStrike">
                <a:solidFill>
                  <a:schemeClr val="dk1"/>
                </a:solidFill>
                <a:latin typeface="Arial"/>
                <a:ea typeface="Arial"/>
                <a:cs typeface="Arial"/>
                <a:sym typeface="Arial"/>
              </a:rPr>
              <a:t>friendly</a:t>
            </a:r>
            <a:r>
              <a:rPr b="0" i="0" lang="en-US" sz="1700" u="none" cap="none" strike="noStrike">
                <a:solidFill>
                  <a:schemeClr val="dk1"/>
                </a:solidFill>
                <a:latin typeface="Arial"/>
                <a:ea typeface="Arial"/>
                <a:cs typeface="Arial"/>
                <a:sym typeface="Arial"/>
              </a:rPr>
              <a:t> medium-sized city (185,000 inhabitants)</a:t>
            </a:r>
            <a:endParaRPr b="0" i="0" sz="1700" u="none" cap="none" strike="noStrike">
              <a:solidFill>
                <a:schemeClr val="dk1"/>
              </a:solidFill>
              <a:latin typeface="Arial"/>
              <a:ea typeface="Arial"/>
              <a:cs typeface="Arial"/>
              <a:sym typeface="Arial"/>
            </a:endParaRPr>
          </a:p>
          <a:p>
            <a:pPr indent="-336550" lvl="0" marL="457200" marR="0" rtl="0" algn="l">
              <a:lnSpc>
                <a:spcPct val="115000"/>
              </a:lnSpc>
              <a:spcBef>
                <a:spcPts val="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A very green city with a </a:t>
            </a:r>
            <a:r>
              <a:rPr b="1" i="0" lang="en-US" sz="1700" u="none" cap="none" strike="noStrike">
                <a:solidFill>
                  <a:schemeClr val="dk1"/>
                </a:solidFill>
                <a:latin typeface="Arial"/>
                <a:ea typeface="Arial"/>
                <a:cs typeface="Arial"/>
                <a:sym typeface="Arial"/>
              </a:rPr>
              <a:t>rich history</a:t>
            </a:r>
            <a:endParaRPr b="1" i="0" sz="1700" u="none" cap="none" strike="noStrike">
              <a:solidFill>
                <a:schemeClr val="dk1"/>
              </a:solidFill>
              <a:latin typeface="Arial"/>
              <a:ea typeface="Arial"/>
              <a:cs typeface="Arial"/>
              <a:sym typeface="Arial"/>
            </a:endParaRPr>
          </a:p>
          <a:p>
            <a:pPr indent="-336550" lvl="0" marL="457200" marR="0" rtl="0" algn="l">
              <a:lnSpc>
                <a:spcPct val="115000"/>
              </a:lnSpc>
              <a:spcBef>
                <a:spcPts val="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Many lakes, historic parks and palaces (</a:t>
            </a:r>
            <a:r>
              <a:rPr b="1" i="0" lang="en-US" sz="1700" u="none" cap="none" strike="noStrike">
                <a:solidFill>
                  <a:schemeClr val="dk1"/>
                </a:solidFill>
                <a:latin typeface="Arial"/>
                <a:ea typeface="Arial"/>
                <a:cs typeface="Arial"/>
                <a:sym typeface="Arial"/>
              </a:rPr>
              <a:t>UNESCO </a:t>
            </a:r>
            <a:r>
              <a:rPr b="0" i="0" lang="en-US" sz="1700" u="none" cap="none" strike="noStrike">
                <a:solidFill>
                  <a:schemeClr val="dk1"/>
                </a:solidFill>
                <a:latin typeface="Arial"/>
                <a:ea typeface="Arial"/>
                <a:cs typeface="Arial"/>
                <a:sym typeface="Arial"/>
              </a:rPr>
              <a:t>World Heritage Site)</a:t>
            </a:r>
            <a:endParaRPr b="0" i="0" sz="1700" u="none" cap="none" strike="noStrike">
              <a:solidFill>
                <a:schemeClr val="dk1"/>
              </a:solidFill>
              <a:latin typeface="Arial"/>
              <a:ea typeface="Arial"/>
              <a:cs typeface="Arial"/>
              <a:sym typeface="Arial"/>
            </a:endParaRPr>
          </a:p>
          <a:p>
            <a:pPr indent="-336550" lvl="0" marL="457200" marR="0" rtl="0" algn="l">
              <a:lnSpc>
                <a:spcPct val="115000"/>
              </a:lnSpc>
              <a:spcBef>
                <a:spcPts val="0"/>
              </a:spcBef>
              <a:spcAft>
                <a:spcPts val="0"/>
              </a:spcAft>
              <a:buClr>
                <a:schemeClr val="dk1"/>
              </a:buClr>
              <a:buSzPts val="1700"/>
              <a:buFont typeface="Arial"/>
              <a:buChar char="●"/>
            </a:pPr>
            <a:r>
              <a:rPr b="1" i="0" lang="en-US" sz="1700" u="none" cap="none" strike="noStrike">
                <a:solidFill>
                  <a:schemeClr val="dk1"/>
                </a:solidFill>
                <a:latin typeface="Arial"/>
                <a:ea typeface="Arial"/>
                <a:cs typeface="Arial"/>
                <a:sym typeface="Arial"/>
              </a:rPr>
              <a:t>Short distances</a:t>
            </a:r>
            <a:r>
              <a:rPr b="0" i="0" lang="en-US" sz="1700" u="none" cap="none" strike="noStrike">
                <a:solidFill>
                  <a:schemeClr val="dk1"/>
                </a:solidFill>
                <a:latin typeface="Arial"/>
                <a:ea typeface="Arial"/>
                <a:cs typeface="Arial"/>
                <a:sym typeface="Arial"/>
              </a:rPr>
              <a:t>, cycling-friendly streets</a:t>
            </a:r>
            <a:endParaRPr b="0" i="0" sz="1700" u="none" cap="none" strike="noStrike">
              <a:solidFill>
                <a:schemeClr val="dk1"/>
              </a:solidFill>
              <a:latin typeface="Arial"/>
              <a:ea typeface="Arial"/>
              <a:cs typeface="Arial"/>
              <a:sym typeface="Arial"/>
            </a:endParaRPr>
          </a:p>
          <a:p>
            <a:pPr indent="-336550" lvl="0" marL="457200" marR="0" rtl="0" algn="l">
              <a:lnSpc>
                <a:spcPct val="115000"/>
              </a:lnSpc>
              <a:spcBef>
                <a:spcPts val="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Potsdam is a center of </a:t>
            </a:r>
            <a:r>
              <a:rPr b="1" i="0" lang="en-US" sz="1700" u="none" cap="none" strike="noStrike">
                <a:solidFill>
                  <a:schemeClr val="dk1"/>
                </a:solidFill>
                <a:latin typeface="Arial"/>
                <a:ea typeface="Arial"/>
                <a:cs typeface="Arial"/>
                <a:sym typeface="Arial"/>
              </a:rPr>
              <a:t>research</a:t>
            </a:r>
            <a:r>
              <a:rPr b="0" i="0" lang="en-US" sz="1700" u="none" cap="none" strike="noStrike">
                <a:solidFill>
                  <a:schemeClr val="dk1"/>
                </a:solidFill>
                <a:latin typeface="Arial"/>
                <a:ea typeface="Arial"/>
                <a:cs typeface="Arial"/>
                <a:sym typeface="Arial"/>
              </a:rPr>
              <a:t>, </a:t>
            </a:r>
            <a:r>
              <a:rPr b="1" i="0" lang="en-US" sz="1700" u="none" cap="none" strike="noStrike">
                <a:solidFill>
                  <a:schemeClr val="dk1"/>
                </a:solidFill>
                <a:latin typeface="Arial"/>
                <a:ea typeface="Arial"/>
                <a:cs typeface="Arial"/>
                <a:sym typeface="Arial"/>
              </a:rPr>
              <a:t>media</a:t>
            </a:r>
            <a:r>
              <a:rPr b="0" i="0" lang="en-US" sz="1700" u="none" cap="none" strike="noStrike">
                <a:solidFill>
                  <a:schemeClr val="dk1"/>
                </a:solidFill>
                <a:latin typeface="Arial"/>
                <a:ea typeface="Arial"/>
                <a:cs typeface="Arial"/>
                <a:sym typeface="Arial"/>
              </a:rPr>
              <a:t>, and </a:t>
            </a:r>
            <a:r>
              <a:rPr b="1" i="0" lang="en-US" sz="1700" u="none" cap="none" strike="noStrike">
                <a:solidFill>
                  <a:schemeClr val="dk1"/>
                </a:solidFill>
                <a:latin typeface="Arial"/>
                <a:ea typeface="Arial"/>
                <a:cs typeface="Arial"/>
                <a:sym typeface="Arial"/>
              </a:rPr>
              <a:t>culture</a:t>
            </a:r>
            <a:endParaRPr b="1" i="0" sz="1700" u="none" cap="none" strike="noStrike">
              <a:solidFill>
                <a:schemeClr val="dk1"/>
              </a:solidFill>
              <a:latin typeface="Arial"/>
              <a:ea typeface="Arial"/>
              <a:cs typeface="Arial"/>
              <a:sym typeface="Arial"/>
            </a:endParaRPr>
          </a:p>
          <a:p>
            <a:pPr indent="-336550" lvl="0" marL="457200" marR="0" rtl="0" algn="l">
              <a:lnSpc>
                <a:spcPct val="115000"/>
              </a:lnSpc>
              <a:spcBef>
                <a:spcPts val="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Only a 30-minute train ride from Germany’s capital,</a:t>
            </a:r>
            <a:r>
              <a:rPr b="1" i="0" lang="en-US" sz="1700" u="none" cap="none" strike="noStrike">
                <a:solidFill>
                  <a:schemeClr val="dk1"/>
                </a:solidFill>
                <a:latin typeface="Arial"/>
                <a:ea typeface="Arial"/>
                <a:cs typeface="Arial"/>
                <a:sym typeface="Arial"/>
              </a:rPr>
              <a:t> Berlin</a:t>
            </a:r>
            <a:endParaRPr b="1" i="0" sz="17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Student life:</a:t>
            </a:r>
            <a:endParaRPr b="1" i="0" sz="1700" u="none" cap="none" strike="noStrike">
              <a:solidFill>
                <a:schemeClr val="dk1"/>
              </a:solidFill>
              <a:latin typeface="Arial"/>
              <a:ea typeface="Arial"/>
              <a:cs typeface="Arial"/>
              <a:sym typeface="Arial"/>
            </a:endParaRPr>
          </a:p>
          <a:p>
            <a:pPr indent="-336550" lvl="0" marL="457200" marR="0" rtl="0" algn="l">
              <a:lnSpc>
                <a:spcPct val="115000"/>
              </a:lnSpc>
              <a:spcBef>
                <a:spcPts val="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More than </a:t>
            </a:r>
            <a:r>
              <a:rPr b="1" i="0" lang="en-US" sz="1700" u="none" cap="none" strike="noStrike">
                <a:solidFill>
                  <a:schemeClr val="dk1"/>
                </a:solidFill>
                <a:latin typeface="Arial"/>
                <a:ea typeface="Arial"/>
                <a:cs typeface="Arial"/>
                <a:sym typeface="Arial"/>
              </a:rPr>
              <a:t>600</a:t>
            </a:r>
            <a:r>
              <a:rPr b="0" i="0" lang="en-US" sz="1700" u="none" cap="none" strike="noStrike">
                <a:solidFill>
                  <a:schemeClr val="dk1"/>
                </a:solidFill>
                <a:latin typeface="Arial"/>
                <a:ea typeface="Arial"/>
                <a:cs typeface="Arial"/>
                <a:sym typeface="Arial"/>
              </a:rPr>
              <a:t> </a:t>
            </a:r>
            <a:r>
              <a:rPr b="1" i="0" lang="en-US" sz="1700" u="none" cap="none" strike="noStrike">
                <a:solidFill>
                  <a:schemeClr val="dk1"/>
                </a:solidFill>
                <a:latin typeface="Arial"/>
                <a:ea typeface="Arial"/>
                <a:cs typeface="Arial"/>
                <a:sym typeface="Arial"/>
              </a:rPr>
              <a:t>sports courses </a:t>
            </a:r>
            <a:r>
              <a:rPr b="0" i="0" lang="en-US" sz="1700" u="none" cap="none" strike="noStrike">
                <a:solidFill>
                  <a:schemeClr val="dk1"/>
                </a:solidFill>
                <a:latin typeface="Arial"/>
                <a:ea typeface="Arial"/>
                <a:cs typeface="Arial"/>
                <a:sym typeface="Arial"/>
              </a:rPr>
              <a:t>for students at the UP</a:t>
            </a:r>
            <a:endParaRPr b="0" i="0" sz="1700" u="none" cap="none" strike="noStrike">
              <a:solidFill>
                <a:schemeClr val="dk1"/>
              </a:solidFill>
              <a:latin typeface="Arial"/>
              <a:ea typeface="Arial"/>
              <a:cs typeface="Arial"/>
              <a:sym typeface="Arial"/>
            </a:endParaRPr>
          </a:p>
          <a:p>
            <a:pPr indent="-336550" lvl="0" marL="457200" marR="0" rtl="0" algn="l">
              <a:lnSpc>
                <a:spcPct val="115000"/>
              </a:lnSpc>
              <a:spcBef>
                <a:spcPts val="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Meet other students in one of our </a:t>
            </a:r>
            <a:r>
              <a:rPr b="1" i="0" lang="en-US" sz="1700" u="none" cap="none" strike="noStrike">
                <a:solidFill>
                  <a:schemeClr val="dk1"/>
                </a:solidFill>
                <a:latin typeface="Arial"/>
                <a:ea typeface="Arial"/>
                <a:cs typeface="Arial"/>
                <a:sym typeface="Arial"/>
              </a:rPr>
              <a:t>student associations </a:t>
            </a:r>
            <a:r>
              <a:rPr b="0" i="0" lang="en-US" sz="1700" u="none" cap="none" strike="noStrike">
                <a:solidFill>
                  <a:schemeClr val="dk1"/>
                </a:solidFill>
                <a:latin typeface="Arial"/>
                <a:ea typeface="Arial"/>
                <a:cs typeface="Arial"/>
                <a:sym typeface="Arial"/>
              </a:rPr>
              <a:t>or events for internationals organized by the </a:t>
            </a:r>
            <a:r>
              <a:rPr b="1" i="0" lang="en-US" sz="1700" u="none" cap="none" strike="noStrike">
                <a:solidFill>
                  <a:schemeClr val="dk1"/>
                </a:solidFill>
                <a:latin typeface="Arial"/>
                <a:ea typeface="Arial"/>
                <a:cs typeface="Arial"/>
                <a:sym typeface="Arial"/>
              </a:rPr>
              <a:t>Erasmus Student Network (ESN)</a:t>
            </a:r>
            <a:endParaRPr b="0" i="0" sz="1700" u="none" cap="none" strike="noStrike">
              <a:solidFill>
                <a:schemeClr val="dk1"/>
              </a:solidFill>
              <a:latin typeface="Arial"/>
              <a:ea typeface="Arial"/>
              <a:cs typeface="Arial"/>
              <a:sym typeface="Arial"/>
            </a:endParaRPr>
          </a:p>
          <a:p>
            <a:pPr indent="-336550" lvl="0" marL="457200" marR="0" rtl="0" algn="l">
              <a:lnSpc>
                <a:spcPct val="115000"/>
              </a:lnSpc>
              <a:spcBef>
                <a:spcPts val="0"/>
              </a:spcBef>
              <a:spcAft>
                <a:spcPts val="0"/>
              </a:spcAft>
              <a:buClr>
                <a:schemeClr val="dk1"/>
              </a:buClr>
              <a:buSzPts val="1700"/>
              <a:buFont typeface="Arial"/>
              <a:buChar char="●"/>
            </a:pPr>
            <a:r>
              <a:rPr b="1" i="0" lang="en-US" sz="1700" u="none" cap="none" strike="noStrike">
                <a:solidFill>
                  <a:schemeClr val="dk1"/>
                </a:solidFill>
                <a:latin typeface="Arial"/>
                <a:ea typeface="Arial"/>
                <a:cs typeface="Arial"/>
                <a:sym typeface="Arial"/>
              </a:rPr>
              <a:t>Special offers </a:t>
            </a:r>
            <a:r>
              <a:rPr b="0" i="0" lang="en-US" sz="1700" u="none" cap="none" strike="noStrike">
                <a:solidFill>
                  <a:schemeClr val="dk1"/>
                </a:solidFill>
                <a:latin typeface="Arial"/>
                <a:ea typeface="Arial"/>
                <a:cs typeface="Arial"/>
                <a:sym typeface="Arial"/>
              </a:rPr>
              <a:t>for students at local theaters, museums, and cinemas</a:t>
            </a:r>
            <a:endParaRPr b="0" i="0" sz="1700" u="none" cap="none" strike="noStrike">
              <a:solidFill>
                <a:schemeClr val="dk1"/>
              </a:solidFill>
              <a:latin typeface="Arial"/>
              <a:ea typeface="Arial"/>
              <a:cs typeface="Arial"/>
              <a:sym typeface="Arial"/>
            </a:endParaRPr>
          </a:p>
          <a:p>
            <a:pPr indent="-336550" lvl="0" marL="457200" marR="0" rtl="0" algn="l">
              <a:lnSpc>
                <a:spcPct val="115000"/>
              </a:lnSpc>
              <a:spcBef>
                <a:spcPts val="0"/>
              </a:spcBef>
              <a:spcAft>
                <a:spcPts val="0"/>
              </a:spcAft>
              <a:buClr>
                <a:schemeClr val="dk1"/>
              </a:buClr>
              <a:buSzPts val="1700"/>
              <a:buFont typeface="Arial"/>
              <a:buChar char="●"/>
            </a:pPr>
            <a:r>
              <a:rPr b="1" i="0" lang="en-US" sz="1700" u="none" cap="none" strike="noStrike">
                <a:solidFill>
                  <a:schemeClr val="dk1"/>
                </a:solidFill>
                <a:latin typeface="Arial"/>
                <a:ea typeface="Arial"/>
                <a:cs typeface="Arial"/>
                <a:sym typeface="Arial"/>
              </a:rPr>
              <a:t>Buddy Program</a:t>
            </a:r>
            <a:r>
              <a:rPr b="0" i="0" lang="en-US" sz="1700" u="none" cap="none" strike="noStrike">
                <a:solidFill>
                  <a:schemeClr val="dk1"/>
                </a:solidFill>
                <a:latin typeface="Arial"/>
                <a:ea typeface="Arial"/>
                <a:cs typeface="Arial"/>
                <a:sym typeface="Arial"/>
              </a:rPr>
              <a:t> for a student buddy who can help with questions about life in Potsdam &amp; </a:t>
            </a:r>
            <a:r>
              <a:rPr b="1" i="0" lang="en-US" sz="1700" u="none" cap="none" strike="noStrike">
                <a:solidFill>
                  <a:schemeClr val="dk1"/>
                </a:solidFill>
                <a:latin typeface="Arial"/>
                <a:ea typeface="Arial"/>
                <a:cs typeface="Arial"/>
                <a:sym typeface="Arial"/>
              </a:rPr>
              <a:t>faculty tutors </a:t>
            </a:r>
            <a:r>
              <a:rPr b="0" i="0" lang="en-US" sz="1700" u="none" cap="none" strike="noStrike">
                <a:solidFill>
                  <a:schemeClr val="dk1"/>
                </a:solidFill>
                <a:latin typeface="Arial"/>
                <a:ea typeface="Arial"/>
                <a:cs typeface="Arial"/>
                <a:sym typeface="Arial"/>
              </a:rPr>
              <a:t>for queries related to studies</a:t>
            </a:r>
            <a:endParaRPr b="1" i="0" sz="1700" u="none" cap="none" strike="noStrike">
              <a:solidFill>
                <a:schemeClr val="dk1"/>
              </a:solidFill>
              <a:latin typeface="Arial"/>
              <a:ea typeface="Arial"/>
              <a:cs typeface="Arial"/>
              <a:sym typeface="Arial"/>
            </a:endParaRPr>
          </a:p>
        </p:txBody>
      </p:sp>
      <p:pic>
        <p:nvPicPr>
          <p:cNvPr id="1059" name="Google Shape;1059;p66"/>
          <p:cNvPicPr preferRelativeResize="0"/>
          <p:nvPr/>
        </p:nvPicPr>
        <p:blipFill rotWithShape="1">
          <a:blip r:embed="rId3">
            <a:alphaModFix/>
          </a:blip>
          <a:srcRect b="0" l="0" r="0" t="0"/>
          <a:stretch/>
        </p:blipFill>
        <p:spPr>
          <a:xfrm>
            <a:off x="7805650" y="127200"/>
            <a:ext cx="3966525" cy="5372725"/>
          </a:xfrm>
          <a:prstGeom prst="rect">
            <a:avLst/>
          </a:prstGeom>
          <a:noFill/>
          <a:ln>
            <a:noFill/>
          </a:ln>
        </p:spPr>
      </p:pic>
      <p:pic>
        <p:nvPicPr>
          <p:cNvPr id="1060" name="Google Shape;1060;p66"/>
          <p:cNvPicPr preferRelativeResize="0"/>
          <p:nvPr/>
        </p:nvPicPr>
        <p:blipFill rotWithShape="1">
          <a:blip r:embed="rId4">
            <a:alphaModFix/>
          </a:blip>
          <a:srcRect b="0" l="0" r="0" t="0"/>
          <a:stretch/>
        </p:blipFill>
        <p:spPr>
          <a:xfrm>
            <a:off x="9554502" y="3511377"/>
            <a:ext cx="2076573" cy="3204175"/>
          </a:xfrm>
          <a:prstGeom prst="rect">
            <a:avLst/>
          </a:prstGeom>
          <a:noFill/>
          <a:ln>
            <a:noFill/>
          </a:ln>
        </p:spPr>
      </p:pic>
      <p:pic>
        <p:nvPicPr>
          <p:cNvPr id="1061" name="Google Shape;1061;p66"/>
          <p:cNvPicPr preferRelativeResize="0"/>
          <p:nvPr/>
        </p:nvPicPr>
        <p:blipFill rotWithShape="1">
          <a:blip r:embed="rId5">
            <a:alphaModFix/>
          </a:blip>
          <a:srcRect b="0" l="0" r="0" t="0"/>
          <a:stretch/>
        </p:blipFill>
        <p:spPr>
          <a:xfrm>
            <a:off x="10749950" y="1852625"/>
            <a:ext cx="142875" cy="142875"/>
          </a:xfrm>
          <a:prstGeom prst="rect">
            <a:avLst/>
          </a:prstGeom>
          <a:noFill/>
          <a:ln>
            <a:noFill/>
          </a:ln>
        </p:spPr>
      </p:pic>
      <p:pic>
        <p:nvPicPr>
          <p:cNvPr id="1062" name="Google Shape;1062;p66"/>
          <p:cNvPicPr preferRelativeResize="0"/>
          <p:nvPr/>
        </p:nvPicPr>
        <p:blipFill rotWithShape="1">
          <a:blip r:embed="rId6">
            <a:alphaModFix/>
          </a:blip>
          <a:srcRect b="0" l="0" r="0" t="0"/>
          <a:stretch/>
        </p:blipFill>
        <p:spPr>
          <a:xfrm>
            <a:off x="219076" y="5701175"/>
            <a:ext cx="1723950" cy="1180616"/>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66" name="Shape 1066"/>
        <p:cNvGrpSpPr/>
        <p:nvPr/>
      </p:nvGrpSpPr>
      <p:grpSpPr>
        <a:xfrm>
          <a:off x="0" y="0"/>
          <a:ext cx="0" cy="0"/>
          <a:chOff x="0" y="0"/>
          <a:chExt cx="0" cy="0"/>
        </a:xfrm>
      </p:grpSpPr>
      <p:pic>
        <p:nvPicPr>
          <p:cNvPr id="1067" name="Google Shape;1067;g2bbe37fe9f2_0_0"/>
          <p:cNvPicPr preferRelativeResize="0"/>
          <p:nvPr/>
        </p:nvPicPr>
        <p:blipFill rotWithShape="1">
          <a:blip r:embed="rId3">
            <a:alphaModFix/>
          </a:blip>
          <a:srcRect b="0" l="0" r="0" t="0"/>
          <a:stretch/>
        </p:blipFill>
        <p:spPr>
          <a:xfrm>
            <a:off x="219076" y="5701175"/>
            <a:ext cx="1723950" cy="1180616"/>
          </a:xfrm>
          <a:prstGeom prst="rect">
            <a:avLst/>
          </a:prstGeom>
          <a:noFill/>
          <a:ln>
            <a:noFill/>
          </a:ln>
        </p:spPr>
      </p:pic>
      <p:sp>
        <p:nvSpPr>
          <p:cNvPr id="1068" name="Google Shape;1068;g2bbe37fe9f2_0_0"/>
          <p:cNvSpPr txBox="1"/>
          <p:nvPr/>
        </p:nvSpPr>
        <p:spPr>
          <a:xfrm>
            <a:off x="454478" y="396275"/>
            <a:ext cx="7959900" cy="611400"/>
          </a:xfrm>
          <a:prstGeom prst="rect">
            <a:avLst/>
          </a:prstGeom>
          <a:noFill/>
          <a:ln>
            <a:noFill/>
          </a:ln>
        </p:spPr>
        <p:txBody>
          <a:bodyPr anchorCtr="0" anchor="ctr" bIns="43650" lIns="43650" spcFirstLastPara="1" rIns="43650" wrap="square" tIns="43650">
            <a:spAutoFit/>
          </a:bodyPr>
          <a:lstStyle/>
          <a:p>
            <a:pPr indent="0" lvl="0" marL="0" marR="0" rtl="0" algn="l">
              <a:lnSpc>
                <a:spcPct val="100000"/>
              </a:lnSpc>
              <a:spcBef>
                <a:spcPts val="0"/>
              </a:spcBef>
              <a:spcAft>
                <a:spcPts val="0"/>
              </a:spcAft>
              <a:buClr>
                <a:srgbClr val="D8232A"/>
              </a:buClr>
              <a:buSzPts val="3400"/>
              <a:buFont typeface="Arial"/>
              <a:buNone/>
            </a:pPr>
            <a:r>
              <a:rPr b="1" i="0" lang="en-US" sz="3400" u="none" cap="small" strike="noStrike">
                <a:solidFill>
                  <a:srgbClr val="F96E99"/>
                </a:solidFill>
                <a:latin typeface="Arial"/>
                <a:ea typeface="Arial"/>
                <a:cs typeface="Arial"/>
                <a:sym typeface="Arial"/>
              </a:rPr>
              <a:t>Where to study at Potsdam?</a:t>
            </a:r>
            <a:endParaRPr b="0" i="0" sz="1200" u="none" cap="none" strike="noStrike">
              <a:solidFill>
                <a:srgbClr val="F96E99"/>
              </a:solidFill>
              <a:latin typeface="Arial"/>
              <a:ea typeface="Arial"/>
              <a:cs typeface="Arial"/>
              <a:sym typeface="Arial"/>
            </a:endParaRPr>
          </a:p>
        </p:txBody>
      </p:sp>
      <p:pic>
        <p:nvPicPr>
          <p:cNvPr id="1069" name="Google Shape;1069;g2bbe37fe9f2_0_0"/>
          <p:cNvPicPr preferRelativeResize="0"/>
          <p:nvPr/>
        </p:nvPicPr>
        <p:blipFill rotWithShape="1">
          <a:blip r:embed="rId4">
            <a:alphaModFix/>
          </a:blip>
          <a:srcRect b="0" l="0" r="0" t="0"/>
          <a:stretch/>
        </p:blipFill>
        <p:spPr>
          <a:xfrm>
            <a:off x="275375" y="1733115"/>
            <a:ext cx="3881475" cy="3753025"/>
          </a:xfrm>
          <a:prstGeom prst="rect">
            <a:avLst/>
          </a:prstGeom>
          <a:noFill/>
          <a:ln>
            <a:noFill/>
          </a:ln>
        </p:spPr>
      </p:pic>
      <p:pic>
        <p:nvPicPr>
          <p:cNvPr id="1070" name="Google Shape;1070;g2bbe37fe9f2_0_0"/>
          <p:cNvPicPr preferRelativeResize="0"/>
          <p:nvPr/>
        </p:nvPicPr>
        <p:blipFill rotWithShape="1">
          <a:blip r:embed="rId5">
            <a:alphaModFix/>
          </a:blip>
          <a:srcRect b="0" l="0" r="0" t="0"/>
          <a:stretch/>
        </p:blipFill>
        <p:spPr>
          <a:xfrm>
            <a:off x="4471050" y="3443028"/>
            <a:ext cx="1488550" cy="988197"/>
          </a:xfrm>
          <a:prstGeom prst="rect">
            <a:avLst/>
          </a:prstGeom>
          <a:noFill/>
          <a:ln>
            <a:noFill/>
          </a:ln>
        </p:spPr>
      </p:pic>
      <p:pic>
        <p:nvPicPr>
          <p:cNvPr id="1071" name="Google Shape;1071;g2bbe37fe9f2_0_0"/>
          <p:cNvPicPr preferRelativeResize="0"/>
          <p:nvPr/>
        </p:nvPicPr>
        <p:blipFill rotWithShape="1">
          <a:blip r:embed="rId6">
            <a:alphaModFix/>
          </a:blip>
          <a:srcRect b="0" l="0" r="0" t="0"/>
          <a:stretch/>
        </p:blipFill>
        <p:spPr>
          <a:xfrm>
            <a:off x="4471050" y="1905743"/>
            <a:ext cx="1488550" cy="1109382"/>
          </a:xfrm>
          <a:prstGeom prst="rect">
            <a:avLst/>
          </a:prstGeom>
          <a:noFill/>
          <a:ln>
            <a:noFill/>
          </a:ln>
        </p:spPr>
      </p:pic>
      <p:pic>
        <p:nvPicPr>
          <p:cNvPr id="1072" name="Google Shape;1072;g2bbe37fe9f2_0_0"/>
          <p:cNvPicPr preferRelativeResize="0"/>
          <p:nvPr/>
        </p:nvPicPr>
        <p:blipFill rotWithShape="1">
          <a:blip r:embed="rId7">
            <a:alphaModFix/>
          </a:blip>
          <a:srcRect b="0" l="0" r="0" t="0"/>
          <a:stretch/>
        </p:blipFill>
        <p:spPr>
          <a:xfrm>
            <a:off x="4471050" y="4859123"/>
            <a:ext cx="1488550" cy="1000706"/>
          </a:xfrm>
          <a:prstGeom prst="rect">
            <a:avLst/>
          </a:prstGeom>
          <a:noFill/>
          <a:ln>
            <a:noFill/>
          </a:ln>
        </p:spPr>
      </p:pic>
      <p:sp>
        <p:nvSpPr>
          <p:cNvPr id="1073" name="Google Shape;1073;g2bbe37fe9f2_0_0"/>
          <p:cNvSpPr txBox="1"/>
          <p:nvPr/>
        </p:nvSpPr>
        <p:spPr>
          <a:xfrm>
            <a:off x="6273800" y="1467025"/>
            <a:ext cx="5249700" cy="4603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n-US" sz="1800" u="sng" cap="none" strike="noStrike">
                <a:solidFill>
                  <a:schemeClr val="dk1"/>
                </a:solidFill>
                <a:latin typeface="Arial"/>
                <a:ea typeface="Arial"/>
                <a:cs typeface="Arial"/>
                <a:sym typeface="Arial"/>
              </a:rPr>
              <a:t>Three campuses connected by train and bus:</a:t>
            </a:r>
            <a:endParaRPr b="1" i="0" sz="1800" u="sng"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I - Campus Neues Palais</a:t>
            </a:r>
            <a:endParaRPr b="1"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Faculty of Arts</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II - Campus Golm</a:t>
            </a:r>
            <a:endParaRPr b="1"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en-US" sz="1800" u="none" cap="none" strike="noStrike">
                <a:solidFill>
                  <a:schemeClr val="accent3"/>
                </a:solidFill>
                <a:latin typeface="Arial"/>
                <a:ea typeface="Arial"/>
                <a:cs typeface="Arial"/>
                <a:sym typeface="Arial"/>
              </a:rPr>
              <a:t>Faculty of Science*</a:t>
            </a:r>
            <a:endParaRPr b="0" i="0" sz="1800" u="none" cap="none" strike="noStrike">
              <a:solidFill>
                <a:schemeClr val="accent3"/>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en-US" sz="1800" u="none" cap="none" strike="noStrike">
                <a:solidFill>
                  <a:schemeClr val="accent3"/>
                </a:solidFill>
                <a:latin typeface="Arial"/>
                <a:ea typeface="Arial"/>
                <a:cs typeface="Arial"/>
                <a:sym typeface="Arial"/>
              </a:rPr>
              <a:t>Faculty of Human Sciences*</a:t>
            </a:r>
            <a:endParaRPr b="0" i="0" sz="1800" u="none" cap="none" strike="noStrike">
              <a:solidFill>
                <a:schemeClr val="accent3"/>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en-US" sz="1800" u="none" cap="none" strike="noStrike">
                <a:solidFill>
                  <a:schemeClr val="accent3"/>
                </a:solidFill>
                <a:latin typeface="Arial"/>
                <a:ea typeface="Arial"/>
                <a:cs typeface="Arial"/>
                <a:sym typeface="Arial"/>
              </a:rPr>
              <a:t>Faculty of Health Sciences (Joint Faculty)*</a:t>
            </a:r>
            <a:endParaRPr b="0" i="0" sz="1800" u="none" cap="none" strike="noStrike">
              <a:solidFill>
                <a:schemeClr val="accent3"/>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III - Campus Griebnitzsee</a:t>
            </a:r>
            <a:endParaRPr b="1"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Faculty of Economics and Social Sciences</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en-US" sz="1800" u="none" cap="none" strike="noStrike">
                <a:solidFill>
                  <a:schemeClr val="accent3"/>
                </a:solidFill>
                <a:latin typeface="Arial"/>
                <a:ea typeface="Arial"/>
                <a:cs typeface="Arial"/>
                <a:sym typeface="Arial"/>
              </a:rPr>
              <a:t>Law Faculty*</a:t>
            </a:r>
            <a:endParaRPr b="0" i="0" sz="1800" u="none" cap="none" strike="noStrike">
              <a:solidFill>
                <a:schemeClr val="accent3"/>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en-US" sz="1800" u="none" cap="none" strike="noStrike">
                <a:solidFill>
                  <a:schemeClr val="accent3"/>
                </a:solidFill>
                <a:latin typeface="Arial"/>
                <a:ea typeface="Arial"/>
                <a:cs typeface="Arial"/>
                <a:sym typeface="Arial"/>
              </a:rPr>
              <a:t>Digital Engineering Faculty (Joint Faculty)*</a:t>
            </a:r>
            <a:endParaRPr b="0" i="0" sz="1800" u="none" cap="none" strike="noStrike">
              <a:solidFill>
                <a:schemeClr val="accent3"/>
              </a:solidFill>
              <a:latin typeface="Arial"/>
              <a:ea typeface="Arial"/>
              <a:cs typeface="Arial"/>
              <a:sym typeface="Arial"/>
            </a:endParaRPr>
          </a:p>
        </p:txBody>
      </p:sp>
      <p:sp>
        <p:nvSpPr>
          <p:cNvPr id="1074" name="Google Shape;1074;g2bbe37fe9f2_0_0"/>
          <p:cNvSpPr txBox="1"/>
          <p:nvPr/>
        </p:nvSpPr>
        <p:spPr>
          <a:xfrm>
            <a:off x="6273800" y="6210300"/>
            <a:ext cx="3657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accent3"/>
                </a:solidFill>
                <a:latin typeface="Arial"/>
                <a:ea typeface="Arial"/>
                <a:cs typeface="Arial"/>
                <a:sym typeface="Arial"/>
              </a:rPr>
              <a:t>*not available for Gap Year exchange</a:t>
            </a:r>
            <a:endParaRPr b="0" i="0" sz="1400" u="none" cap="none" strike="noStrike">
              <a:solidFill>
                <a:schemeClr val="accent3"/>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8" name="Shape 1078"/>
        <p:cNvGrpSpPr/>
        <p:nvPr/>
      </p:nvGrpSpPr>
      <p:grpSpPr>
        <a:xfrm>
          <a:off x="0" y="0"/>
          <a:ext cx="0" cy="0"/>
          <a:chOff x="0" y="0"/>
          <a:chExt cx="0" cy="0"/>
        </a:xfrm>
      </p:grpSpPr>
      <p:sp>
        <p:nvSpPr>
          <p:cNvPr id="1079" name="Google Shape;1079;p67"/>
          <p:cNvSpPr txBox="1"/>
          <p:nvPr/>
        </p:nvSpPr>
        <p:spPr>
          <a:xfrm>
            <a:off x="454478" y="396275"/>
            <a:ext cx="7959900" cy="611400"/>
          </a:xfrm>
          <a:prstGeom prst="rect">
            <a:avLst/>
          </a:prstGeom>
          <a:noFill/>
          <a:ln>
            <a:noFill/>
          </a:ln>
        </p:spPr>
        <p:txBody>
          <a:bodyPr anchorCtr="0" anchor="ctr" bIns="43650" lIns="43650" spcFirstLastPara="1" rIns="43650" wrap="square" tIns="43650">
            <a:spAutoFit/>
          </a:bodyPr>
          <a:lstStyle/>
          <a:p>
            <a:pPr indent="0" lvl="0" marL="0" marR="0" rtl="0" algn="l">
              <a:lnSpc>
                <a:spcPct val="100000"/>
              </a:lnSpc>
              <a:spcBef>
                <a:spcPts val="0"/>
              </a:spcBef>
              <a:spcAft>
                <a:spcPts val="0"/>
              </a:spcAft>
              <a:buClr>
                <a:srgbClr val="D8232A"/>
              </a:buClr>
              <a:buSzPts val="3400"/>
              <a:buFont typeface="Arial"/>
              <a:buNone/>
            </a:pPr>
            <a:r>
              <a:rPr b="1" i="0" lang="en-US" sz="3400" u="none" cap="small" strike="noStrike">
                <a:solidFill>
                  <a:srgbClr val="F96E99"/>
                </a:solidFill>
                <a:latin typeface="Arial"/>
                <a:ea typeface="Arial"/>
                <a:cs typeface="Arial"/>
                <a:sym typeface="Arial"/>
              </a:rPr>
              <a:t>What to study at Potsdam?</a:t>
            </a:r>
            <a:endParaRPr b="0" i="0" sz="1200" u="none" cap="none" strike="noStrike">
              <a:solidFill>
                <a:srgbClr val="F96E99"/>
              </a:solidFill>
              <a:latin typeface="Arial"/>
              <a:ea typeface="Arial"/>
              <a:cs typeface="Arial"/>
              <a:sym typeface="Arial"/>
            </a:endParaRPr>
          </a:p>
        </p:txBody>
      </p:sp>
      <p:sp>
        <p:nvSpPr>
          <p:cNvPr id="1080" name="Google Shape;1080;p67"/>
          <p:cNvSpPr txBox="1"/>
          <p:nvPr/>
        </p:nvSpPr>
        <p:spPr>
          <a:xfrm>
            <a:off x="1064075" y="1007675"/>
            <a:ext cx="10661700" cy="6515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rgbClr val="000000"/>
              </a:buClr>
              <a:buSzPts val="1800"/>
              <a:buFont typeface="Arial"/>
              <a:buNone/>
            </a:pPr>
            <a:r>
              <a:rPr b="1" lang="en-US" sz="1800" u="sng">
                <a:solidFill>
                  <a:schemeClr val="dk1"/>
                </a:solidFill>
              </a:rPr>
              <a:t>Courses:</a:t>
            </a:r>
            <a:endParaRPr b="1" sz="1800">
              <a:solidFill>
                <a:srgbClr val="FF0000"/>
              </a:solidFill>
            </a:endParaRPr>
          </a:p>
          <a:p>
            <a:pPr indent="-342900" lvl="0" marL="457200" rtl="0" algn="l">
              <a:lnSpc>
                <a:spcPct val="115000"/>
              </a:lnSpc>
              <a:spcBef>
                <a:spcPts val="0"/>
              </a:spcBef>
              <a:spcAft>
                <a:spcPts val="0"/>
              </a:spcAft>
              <a:buClr>
                <a:schemeClr val="dk1"/>
              </a:buClr>
              <a:buSzPts val="1800"/>
              <a:buFont typeface="Arial"/>
              <a:buChar char="●"/>
            </a:pPr>
            <a:r>
              <a:rPr lang="en-US" sz="1800">
                <a:solidFill>
                  <a:schemeClr val="dk1"/>
                </a:solidFill>
              </a:rPr>
              <a:t>You may only pick courses from </a:t>
            </a:r>
            <a:r>
              <a:rPr lang="en-US" sz="1800" u="sng">
                <a:solidFill>
                  <a:schemeClr val="dk1"/>
                </a:solidFill>
              </a:rPr>
              <a:t>either</a:t>
            </a:r>
            <a:r>
              <a:rPr lang="en-US" sz="1800">
                <a:solidFill>
                  <a:schemeClr val="dk1"/>
                </a:solidFill>
              </a:rPr>
              <a:t> the </a:t>
            </a:r>
            <a:r>
              <a:rPr b="1" lang="en-US" sz="1800">
                <a:solidFill>
                  <a:schemeClr val="dk1"/>
                </a:solidFill>
              </a:rPr>
              <a:t>Faculty of Arts </a:t>
            </a:r>
            <a:r>
              <a:rPr lang="en-US" sz="1800" u="sng">
                <a:solidFill>
                  <a:schemeClr val="dk1"/>
                </a:solidFill>
              </a:rPr>
              <a:t>or</a:t>
            </a:r>
            <a:r>
              <a:rPr lang="en-US" sz="1800">
                <a:solidFill>
                  <a:schemeClr val="dk1"/>
                </a:solidFill>
              </a:rPr>
              <a:t> </a:t>
            </a:r>
            <a:r>
              <a:rPr b="1" lang="en-US" sz="1800">
                <a:solidFill>
                  <a:schemeClr val="dk1"/>
                </a:solidFill>
              </a:rPr>
              <a:t>the Faculty of Economics and Social Sciences</a:t>
            </a:r>
            <a:endParaRPr sz="1800">
              <a:solidFill>
                <a:schemeClr val="dk1"/>
              </a:solidFill>
            </a:endParaRPr>
          </a:p>
          <a:p>
            <a:pPr indent="-342900" lvl="0" marL="457200" rtl="0" algn="l">
              <a:lnSpc>
                <a:spcPct val="115000"/>
              </a:lnSpc>
              <a:spcBef>
                <a:spcPts val="0"/>
              </a:spcBef>
              <a:spcAft>
                <a:spcPts val="0"/>
              </a:spcAft>
              <a:buClr>
                <a:schemeClr val="dk1"/>
              </a:buClr>
              <a:buSzPts val="1800"/>
              <a:buFont typeface="Arial"/>
              <a:buChar char="●"/>
            </a:pPr>
            <a:r>
              <a:rPr lang="en-US" sz="1800">
                <a:solidFill>
                  <a:schemeClr val="dk1"/>
                </a:solidFill>
              </a:rPr>
              <a:t>The </a:t>
            </a:r>
            <a:r>
              <a:rPr b="1" lang="en-US" sz="1800">
                <a:solidFill>
                  <a:schemeClr val="dk1"/>
                </a:solidFill>
              </a:rPr>
              <a:t>course catalogue changes each semester</a:t>
            </a:r>
            <a:r>
              <a:rPr lang="en-US" sz="1800">
                <a:solidFill>
                  <a:schemeClr val="dk1"/>
                </a:solidFill>
              </a:rPr>
              <a:t>, so you can base your preliminary choice on the previous year’s course catalogue: </a:t>
            </a:r>
            <a:r>
              <a:rPr lang="en-US" sz="1800" u="sng">
                <a:solidFill>
                  <a:schemeClr val="hlink"/>
                </a:solidFill>
                <a:hlinkClick r:id="rId3"/>
              </a:rPr>
              <a:t>https://www.uni-potsdam.de/en/studium/studying/coursecatalogs</a:t>
            </a:r>
            <a:r>
              <a:rPr lang="en-US" sz="1800">
                <a:solidFill>
                  <a:schemeClr val="dk1"/>
                </a:solidFill>
              </a:rPr>
              <a:t> </a:t>
            </a:r>
            <a:endParaRPr b="1" sz="1800">
              <a:solidFill>
                <a:schemeClr val="dk1"/>
              </a:solidFill>
            </a:endParaRPr>
          </a:p>
          <a:p>
            <a:pPr indent="-342900" lvl="0" marL="457200" rtl="0" algn="l">
              <a:lnSpc>
                <a:spcPct val="115000"/>
              </a:lnSpc>
              <a:spcBef>
                <a:spcPts val="0"/>
              </a:spcBef>
              <a:spcAft>
                <a:spcPts val="0"/>
              </a:spcAft>
              <a:buClr>
                <a:schemeClr val="dk1"/>
              </a:buClr>
              <a:buSzPts val="1800"/>
              <a:buFont typeface="Arial"/>
              <a:buChar char="●"/>
            </a:pPr>
            <a:r>
              <a:rPr lang="en-US" sz="1800">
                <a:solidFill>
                  <a:schemeClr val="dk1"/>
                </a:solidFill>
              </a:rPr>
              <a:t>The new course catalogue is published twice a year:</a:t>
            </a:r>
            <a:endParaRPr sz="1800">
              <a:solidFill>
                <a:schemeClr val="dk1"/>
              </a:solidFill>
            </a:endParaRPr>
          </a:p>
          <a:p>
            <a:pPr indent="-342900" lvl="1" marL="914400" rtl="0" algn="l">
              <a:lnSpc>
                <a:spcPct val="115000"/>
              </a:lnSpc>
              <a:spcBef>
                <a:spcPts val="0"/>
              </a:spcBef>
              <a:spcAft>
                <a:spcPts val="0"/>
              </a:spcAft>
              <a:buClr>
                <a:schemeClr val="dk1"/>
              </a:buClr>
              <a:buSzPts val="1800"/>
              <a:buFont typeface="Arial"/>
              <a:buChar char="○"/>
            </a:pPr>
            <a:r>
              <a:rPr b="1" lang="en-US" sz="1800">
                <a:solidFill>
                  <a:schemeClr val="dk1"/>
                </a:solidFill>
              </a:rPr>
              <a:t>15th September</a:t>
            </a:r>
            <a:r>
              <a:rPr lang="en-US" sz="1800">
                <a:solidFill>
                  <a:schemeClr val="dk1"/>
                </a:solidFill>
              </a:rPr>
              <a:t> for the winter semester (starts in October)</a:t>
            </a:r>
            <a:endParaRPr sz="1800">
              <a:solidFill>
                <a:schemeClr val="dk1"/>
              </a:solidFill>
            </a:endParaRPr>
          </a:p>
          <a:p>
            <a:pPr indent="-342900" lvl="1" marL="914400" rtl="0" algn="l">
              <a:lnSpc>
                <a:spcPct val="115000"/>
              </a:lnSpc>
              <a:spcBef>
                <a:spcPts val="0"/>
              </a:spcBef>
              <a:spcAft>
                <a:spcPts val="0"/>
              </a:spcAft>
              <a:buClr>
                <a:schemeClr val="dk1"/>
              </a:buClr>
              <a:buSzPts val="1800"/>
              <a:buFont typeface="Arial"/>
              <a:buChar char="○"/>
            </a:pPr>
            <a:r>
              <a:rPr b="1" lang="en-US" sz="1800">
                <a:solidFill>
                  <a:schemeClr val="dk1"/>
                </a:solidFill>
              </a:rPr>
              <a:t>15th March</a:t>
            </a:r>
            <a:r>
              <a:rPr lang="en-US" sz="1800">
                <a:solidFill>
                  <a:schemeClr val="dk1"/>
                </a:solidFill>
              </a:rPr>
              <a:t> for the summer semester (starts in April)</a:t>
            </a:r>
            <a:endParaRPr sz="1800">
              <a:solidFill>
                <a:schemeClr val="dk1"/>
              </a:solidFill>
            </a:endParaRPr>
          </a:p>
          <a:p>
            <a:pPr indent="0" lvl="0" marL="0" rtl="0" algn="l">
              <a:lnSpc>
                <a:spcPct val="115000"/>
              </a:lnSpc>
              <a:spcBef>
                <a:spcPts val="0"/>
              </a:spcBef>
              <a:spcAft>
                <a:spcPts val="0"/>
              </a:spcAft>
              <a:buNone/>
            </a:pPr>
            <a:r>
              <a:t/>
            </a:r>
            <a:endParaRPr sz="1800">
              <a:solidFill>
                <a:schemeClr val="dk1"/>
              </a:solidFill>
            </a:endParaRPr>
          </a:p>
          <a:p>
            <a:pPr indent="0" lvl="0" marL="0" marR="0" rtl="0" algn="just">
              <a:lnSpc>
                <a:spcPct val="115000"/>
              </a:lnSpc>
              <a:spcBef>
                <a:spcPts val="0"/>
              </a:spcBef>
              <a:spcAft>
                <a:spcPts val="0"/>
              </a:spcAft>
              <a:buClr>
                <a:srgbClr val="000000"/>
              </a:buClr>
              <a:buSzPts val="1800"/>
              <a:buFont typeface="Arial"/>
              <a:buNone/>
            </a:pPr>
            <a:r>
              <a:rPr b="1" i="0" lang="en-US" sz="1800" u="sng" cap="none" strike="noStrike">
                <a:solidFill>
                  <a:schemeClr val="dk1"/>
                </a:solidFill>
                <a:latin typeface="Arial"/>
                <a:ea typeface="Arial"/>
                <a:cs typeface="Arial"/>
                <a:sym typeface="Arial"/>
              </a:rPr>
              <a:t>Language skills:</a:t>
            </a:r>
            <a:endParaRPr b="1" i="0" sz="1800" u="sng" cap="none" strike="noStrike">
              <a:solidFill>
                <a:schemeClr val="dk1"/>
              </a:solidFill>
              <a:latin typeface="Arial"/>
              <a:ea typeface="Arial"/>
              <a:cs typeface="Arial"/>
              <a:sym typeface="Arial"/>
            </a:endParaRPr>
          </a:p>
          <a:p>
            <a:pPr indent="-342900" lvl="0" marL="457200" marR="0" rtl="0" algn="just">
              <a:lnSpc>
                <a:spcPct val="115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Our </a:t>
            </a:r>
            <a:r>
              <a:rPr b="1" i="0" lang="en-US" sz="1800" u="none" cap="none" strike="noStrike">
                <a:solidFill>
                  <a:schemeClr val="dk1"/>
                </a:solidFill>
                <a:latin typeface="Arial"/>
                <a:ea typeface="Arial"/>
                <a:cs typeface="Arial"/>
                <a:sym typeface="Arial"/>
              </a:rPr>
              <a:t>bachelor</a:t>
            </a:r>
            <a:r>
              <a:rPr b="0" i="0" lang="en-US" sz="1800" u="none" cap="none" strike="noStrike">
                <a:solidFill>
                  <a:schemeClr val="dk1"/>
                </a:solidFill>
                <a:latin typeface="Arial"/>
                <a:ea typeface="Arial"/>
                <a:cs typeface="Arial"/>
                <a:sym typeface="Arial"/>
              </a:rPr>
              <a:t>'</a:t>
            </a:r>
            <a:r>
              <a:rPr b="1" i="0" lang="en-US" sz="1800" u="none" cap="none" strike="noStrike">
                <a:solidFill>
                  <a:schemeClr val="dk1"/>
                </a:solidFill>
                <a:latin typeface="Arial"/>
                <a:ea typeface="Arial"/>
                <a:cs typeface="Arial"/>
                <a:sym typeface="Arial"/>
              </a:rPr>
              <a:t>s</a:t>
            </a:r>
            <a:r>
              <a:rPr b="0" i="0" lang="en-US" sz="1800" u="none" cap="none" strike="noStrike">
                <a:solidFill>
                  <a:schemeClr val="dk1"/>
                </a:solidFill>
                <a:latin typeface="Arial"/>
                <a:ea typeface="Arial"/>
                <a:cs typeface="Arial"/>
                <a:sym typeface="Arial"/>
              </a:rPr>
              <a:t> degree programs are mainly conducted in </a:t>
            </a:r>
            <a:r>
              <a:rPr b="1" i="0" lang="en-US" sz="1800" u="none" cap="none" strike="noStrike">
                <a:solidFill>
                  <a:schemeClr val="dk1"/>
                </a:solidFill>
                <a:latin typeface="Arial"/>
                <a:ea typeface="Arial"/>
                <a:cs typeface="Arial"/>
                <a:sym typeface="Arial"/>
              </a:rPr>
              <a:t>German</a:t>
            </a:r>
            <a:endParaRPr b="1" i="0" sz="1800" u="none" cap="none" strike="noStrike">
              <a:solidFill>
                <a:schemeClr val="dk1"/>
              </a:solidFill>
              <a:latin typeface="Arial"/>
              <a:ea typeface="Arial"/>
              <a:cs typeface="Arial"/>
              <a:sym typeface="Arial"/>
            </a:endParaRPr>
          </a:p>
          <a:p>
            <a:pPr indent="-342900" lvl="0" marL="457200" marR="0" rtl="0" algn="just">
              <a:lnSpc>
                <a:spcPct val="115000"/>
              </a:lnSpc>
              <a:spcBef>
                <a:spcPts val="0"/>
              </a:spcBef>
              <a:spcAft>
                <a:spcPts val="0"/>
              </a:spcAft>
              <a:buClr>
                <a:schemeClr val="dk1"/>
              </a:buClr>
              <a:buSzPts val="1800"/>
              <a:buFont typeface="Arial"/>
              <a:buChar char="●"/>
            </a:pPr>
            <a:r>
              <a:rPr b="1" i="0" lang="en-US" sz="1800" u="none" cap="none" strike="noStrike">
                <a:solidFill>
                  <a:schemeClr val="dk1"/>
                </a:solidFill>
                <a:latin typeface="Arial"/>
                <a:ea typeface="Arial"/>
                <a:cs typeface="Arial"/>
                <a:sym typeface="Arial"/>
              </a:rPr>
              <a:t>Language prerequisite: German B1</a:t>
            </a:r>
            <a:endParaRPr b="1" i="0" sz="1800" u="none" cap="none" strike="noStrike">
              <a:solidFill>
                <a:schemeClr val="dk1"/>
              </a:solidFill>
              <a:latin typeface="Arial"/>
              <a:ea typeface="Arial"/>
              <a:cs typeface="Arial"/>
              <a:sym typeface="Arial"/>
            </a:endParaRPr>
          </a:p>
          <a:p>
            <a:pPr indent="-342900" lvl="0" marL="457200" marR="0" rtl="0" algn="l">
              <a:lnSpc>
                <a:spcPct val="115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To improve your German, you can attend a </a:t>
            </a:r>
            <a:r>
              <a:rPr b="1" i="0" lang="en-US" sz="1800" u="sng" cap="none" strike="noStrike">
                <a:solidFill>
                  <a:schemeClr val="hlink"/>
                </a:solidFill>
                <a:latin typeface="Arial"/>
                <a:ea typeface="Arial"/>
                <a:cs typeface="Arial"/>
                <a:sym typeface="Arial"/>
                <a:hlinkClick r:id="rId4"/>
              </a:rPr>
              <a:t>2-week</a:t>
            </a:r>
            <a:r>
              <a:rPr b="0" i="0" lang="en-US" sz="1800" u="sng" cap="none" strike="noStrike">
                <a:solidFill>
                  <a:schemeClr val="hlink"/>
                </a:solidFill>
                <a:latin typeface="Arial"/>
                <a:ea typeface="Arial"/>
                <a:cs typeface="Arial"/>
                <a:sym typeface="Arial"/>
                <a:hlinkClick r:id="rId5"/>
              </a:rPr>
              <a:t> </a:t>
            </a:r>
            <a:r>
              <a:rPr b="1" i="0" lang="en-US" sz="1800" u="sng" cap="none" strike="noStrike">
                <a:solidFill>
                  <a:schemeClr val="hlink"/>
                </a:solidFill>
                <a:latin typeface="Arial"/>
                <a:ea typeface="Arial"/>
                <a:cs typeface="Arial"/>
                <a:sym typeface="Arial"/>
                <a:hlinkClick r:id="rId6"/>
              </a:rPr>
              <a:t>intensive course</a:t>
            </a:r>
            <a:r>
              <a:rPr b="1" i="0" lang="en-US" sz="1800" u="none" cap="none" strike="noStrike">
                <a:solidFill>
                  <a:schemeClr val="dk1"/>
                </a:solidFill>
                <a:latin typeface="Arial"/>
                <a:ea typeface="Arial"/>
                <a:cs typeface="Arial"/>
                <a:sym typeface="Arial"/>
              </a:rPr>
              <a:t> </a:t>
            </a:r>
            <a:r>
              <a:rPr b="0" i="0" lang="en-US" sz="1800" u="none" cap="none" strike="noStrike">
                <a:solidFill>
                  <a:schemeClr val="dk1"/>
                </a:solidFill>
                <a:latin typeface="Arial"/>
                <a:ea typeface="Arial"/>
                <a:cs typeface="Arial"/>
                <a:sym typeface="Arial"/>
              </a:rPr>
              <a:t>or </a:t>
            </a:r>
            <a:r>
              <a:rPr b="0" i="0" lang="en-US" sz="1800" u="sng" cap="none" strike="noStrike">
                <a:solidFill>
                  <a:schemeClr val="hlink"/>
                </a:solidFill>
                <a:latin typeface="Arial"/>
                <a:ea typeface="Arial"/>
                <a:cs typeface="Arial"/>
                <a:sym typeface="Arial"/>
                <a:hlinkClick r:id="rId7"/>
              </a:rPr>
              <a:t>language courses during the semester</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None/>
            </a:pPr>
            <a:r>
              <a:t/>
            </a:r>
            <a:endParaRPr sz="1800">
              <a:solidFill>
                <a:schemeClr val="dk1"/>
              </a:solidFill>
            </a:endParaRPr>
          </a:p>
          <a:p>
            <a:pPr indent="0" lvl="0" marL="0" marR="0" rtl="0" algn="l">
              <a:lnSpc>
                <a:spcPct val="115000"/>
              </a:lnSpc>
              <a:spcBef>
                <a:spcPts val="0"/>
              </a:spcBef>
              <a:spcAft>
                <a:spcPts val="0"/>
              </a:spcAft>
              <a:buNone/>
            </a:pPr>
            <a:r>
              <a:rPr b="1" lang="en-US" sz="1800" u="sng">
                <a:solidFill>
                  <a:schemeClr val="dk1"/>
                </a:solidFill>
              </a:rPr>
              <a:t>Academic calendar:</a:t>
            </a:r>
            <a:r>
              <a:rPr lang="en-US" sz="1800">
                <a:solidFill>
                  <a:schemeClr val="dk1"/>
                </a:solidFill>
              </a:rPr>
              <a:t> </a:t>
            </a:r>
            <a:r>
              <a:rPr lang="en-US" sz="1800" u="sng">
                <a:solidFill>
                  <a:schemeClr val="hlink"/>
                </a:solidFill>
                <a:hlinkClick r:id="rId8"/>
              </a:rPr>
              <a:t>https://www.uni-potsdam.de/en/studium/dates-and-deadlines/important-dates-and-deadlines-during-your-studies</a:t>
            </a:r>
            <a:r>
              <a:rPr lang="en-US" sz="1800">
                <a:solidFill>
                  <a:schemeClr val="dk1"/>
                </a:solidFill>
              </a:rPr>
              <a:t> </a:t>
            </a:r>
            <a:endParaRPr sz="1800">
              <a:solidFill>
                <a:schemeClr val="dk1"/>
              </a:solidFill>
            </a:endParaRPr>
          </a:p>
          <a:p>
            <a:pPr indent="0" lvl="0" marL="0" marR="0" rtl="0" algn="l">
              <a:lnSpc>
                <a:spcPct val="115000"/>
              </a:lnSpc>
              <a:spcBef>
                <a:spcPts val="0"/>
              </a:spcBef>
              <a:spcAft>
                <a:spcPts val="0"/>
              </a:spcAft>
              <a:buNone/>
            </a:pPr>
            <a:r>
              <a:t/>
            </a:r>
            <a:endParaRPr sz="1800">
              <a:solidFill>
                <a:schemeClr val="dk1"/>
              </a:solidFill>
            </a:endParaRPr>
          </a:p>
          <a:p>
            <a:pPr indent="0" lvl="0" marL="0" marR="0" rtl="0" algn="just">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1081" name="Google Shape;1081;p67"/>
          <p:cNvPicPr preferRelativeResize="0"/>
          <p:nvPr/>
        </p:nvPicPr>
        <p:blipFill rotWithShape="1">
          <a:blip r:embed="rId9">
            <a:alphaModFix/>
          </a:blip>
          <a:srcRect b="0" l="0" r="0" t="0"/>
          <a:stretch/>
        </p:blipFill>
        <p:spPr>
          <a:xfrm>
            <a:off x="8714900" y="4082825"/>
            <a:ext cx="717600" cy="735525"/>
          </a:xfrm>
          <a:prstGeom prst="rect">
            <a:avLst/>
          </a:prstGeom>
          <a:noFill/>
          <a:ln>
            <a:noFill/>
          </a:ln>
        </p:spPr>
      </p:pic>
      <p:sp>
        <p:nvSpPr>
          <p:cNvPr id="1082" name="Google Shape;1082;p67"/>
          <p:cNvSpPr txBox="1"/>
          <p:nvPr/>
        </p:nvSpPr>
        <p:spPr>
          <a:xfrm>
            <a:off x="6243950" y="703225"/>
            <a:ext cx="5659500" cy="611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800"/>
              <a:buFont typeface="Arial"/>
              <a:buNone/>
            </a:pPr>
            <a:r>
              <a:rPr b="1" lang="en-US" sz="1800">
                <a:solidFill>
                  <a:srgbClr val="FF0000"/>
                </a:solidFill>
              </a:rPr>
              <a:t>	</a:t>
            </a:r>
            <a:r>
              <a:rPr b="1" lang="en-US" sz="1800">
                <a:solidFill>
                  <a:schemeClr val="dk1"/>
                </a:solidFill>
              </a:rPr>
              <a:t>Contact: </a:t>
            </a:r>
            <a:r>
              <a:rPr b="1" lang="en-US" sz="1800" u="sng">
                <a:solidFill>
                  <a:schemeClr val="hlink"/>
                </a:solidFill>
                <a:hlinkClick r:id="rId10"/>
              </a:rPr>
              <a:t>wiebke.giese@uni-potsdam.de</a:t>
            </a:r>
            <a:endParaRPr b="1" sz="1800">
              <a:solidFill>
                <a:schemeClr val="dk1"/>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6" name="Shape 1086"/>
        <p:cNvGrpSpPr/>
        <p:nvPr/>
      </p:nvGrpSpPr>
      <p:grpSpPr>
        <a:xfrm>
          <a:off x="0" y="0"/>
          <a:ext cx="0" cy="0"/>
          <a:chOff x="0" y="0"/>
          <a:chExt cx="0" cy="0"/>
        </a:xfrm>
      </p:grpSpPr>
      <p:pic>
        <p:nvPicPr>
          <p:cNvPr id="1087" name="Google Shape;1087;p59"/>
          <p:cNvPicPr preferRelativeResize="0"/>
          <p:nvPr/>
        </p:nvPicPr>
        <p:blipFill rotWithShape="1">
          <a:blip r:embed="rId3">
            <a:alphaModFix/>
          </a:blip>
          <a:srcRect b="0" l="0" r="0" t="0"/>
          <a:stretch/>
        </p:blipFill>
        <p:spPr>
          <a:xfrm>
            <a:off x="693550" y="1905000"/>
            <a:ext cx="10584052" cy="336577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1" name="Shape 1091"/>
        <p:cNvGrpSpPr/>
        <p:nvPr/>
      </p:nvGrpSpPr>
      <p:grpSpPr>
        <a:xfrm>
          <a:off x="0" y="0"/>
          <a:ext cx="0" cy="0"/>
          <a:chOff x="0" y="0"/>
          <a:chExt cx="0" cy="0"/>
        </a:xfrm>
      </p:grpSpPr>
      <p:sp>
        <p:nvSpPr>
          <p:cNvPr id="1092" name="Google Shape;1092;g30903d0c7b3_5_0"/>
          <p:cNvSpPr txBox="1"/>
          <p:nvPr/>
        </p:nvSpPr>
        <p:spPr>
          <a:xfrm>
            <a:off x="6015872" y="740307"/>
            <a:ext cx="58845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1600" u="none" cap="none" strike="noStrike">
                <a:solidFill>
                  <a:srgbClr val="000000"/>
                </a:solidFill>
                <a:latin typeface="Arial"/>
                <a:ea typeface="Arial"/>
                <a:cs typeface="Arial"/>
                <a:sym typeface="Arial"/>
              </a:rPr>
              <a:t>Courses available for EDUC Gap year-students 2024-25:</a:t>
            </a:r>
            <a:endParaRPr b="1" i="0" sz="1600" u="none" cap="none" strike="noStrike">
              <a:solidFill>
                <a:srgbClr val="000000"/>
              </a:solidFill>
              <a:latin typeface="Arial"/>
              <a:ea typeface="Arial"/>
              <a:cs typeface="Arial"/>
              <a:sym typeface="Arial"/>
            </a:endParaRPr>
          </a:p>
        </p:txBody>
      </p:sp>
      <p:sp>
        <p:nvSpPr>
          <p:cNvPr id="1093" name="Google Shape;1093;g30903d0c7b3_5_0"/>
          <p:cNvSpPr txBox="1"/>
          <p:nvPr/>
        </p:nvSpPr>
        <p:spPr>
          <a:xfrm>
            <a:off x="6521725" y="3090640"/>
            <a:ext cx="4897800" cy="3513300"/>
          </a:xfrm>
          <a:prstGeom prst="rect">
            <a:avLst/>
          </a:prstGeom>
          <a:noFill/>
          <a:ln>
            <a:noFill/>
          </a:ln>
        </p:spPr>
        <p:txBody>
          <a:bodyPr anchorCtr="0" anchor="t" bIns="91425" lIns="91425" spcFirstLastPara="1" rIns="91425" wrap="square" tIns="91425">
            <a:spAutoFit/>
          </a:bodyPr>
          <a:lstStyle/>
          <a:p>
            <a:pPr indent="0" lvl="0" marL="0" marR="0" rtl="0" algn="l">
              <a:lnSpc>
                <a:spcPct val="110000"/>
              </a:lnSpc>
              <a:spcBef>
                <a:spcPts val="2000"/>
              </a:spcBef>
              <a:spcAft>
                <a:spcPts val="0"/>
              </a:spcAft>
              <a:buClr>
                <a:schemeClr val="dk1"/>
              </a:buClr>
              <a:buSzPts val="1100"/>
              <a:buFont typeface="Arial"/>
              <a:buNone/>
            </a:pPr>
            <a:r>
              <a:rPr b="0" i="0" lang="en-US" sz="2700" u="sng" cap="none" strike="noStrike">
                <a:solidFill>
                  <a:schemeClr val="hlink"/>
                </a:solidFill>
                <a:highlight>
                  <a:srgbClr val="FFFFFF"/>
                </a:highlight>
                <a:latin typeface="Arial"/>
                <a:ea typeface="Arial"/>
                <a:cs typeface="Arial"/>
                <a:sym typeface="Arial"/>
                <a:hlinkClick r:id="rId3"/>
              </a:rPr>
              <a:t>Scandinavian studies</a:t>
            </a:r>
            <a:r>
              <a:rPr b="0" i="0" lang="en-US" sz="2700" u="none" cap="none" strike="noStrike">
                <a:solidFill>
                  <a:srgbClr val="252525"/>
                </a:solidFill>
                <a:highlight>
                  <a:srgbClr val="FFFFFF"/>
                </a:highlight>
                <a:latin typeface="Arial"/>
                <a:ea typeface="Arial"/>
                <a:cs typeface="Arial"/>
                <a:sym typeface="Arial"/>
              </a:rPr>
              <a:t> </a:t>
            </a:r>
            <a:endParaRPr b="0" i="0" sz="2700" u="none" cap="none" strike="noStrike">
              <a:solidFill>
                <a:srgbClr val="252525"/>
              </a:solidFill>
              <a:highlight>
                <a:srgbClr val="FFFFFF"/>
              </a:highlight>
              <a:latin typeface="Arial"/>
              <a:ea typeface="Arial"/>
              <a:cs typeface="Arial"/>
              <a:sym typeface="Arial"/>
            </a:endParaRPr>
          </a:p>
          <a:p>
            <a:pPr indent="0" lvl="0" marL="0" marR="0" rtl="0" algn="l">
              <a:lnSpc>
                <a:spcPct val="115000"/>
              </a:lnSpc>
              <a:spcBef>
                <a:spcPts val="1000"/>
              </a:spcBef>
              <a:spcAft>
                <a:spcPts val="0"/>
              </a:spcAft>
              <a:buClr>
                <a:srgbClr val="000000"/>
              </a:buClr>
              <a:buSzPts val="1350"/>
              <a:buFont typeface="Arial"/>
              <a:buNone/>
            </a:pPr>
            <a:r>
              <a:rPr b="0" i="0" lang="en-US" sz="1350" u="none" cap="none" strike="noStrike">
                <a:solidFill>
                  <a:srgbClr val="252525"/>
                </a:solidFill>
                <a:highlight>
                  <a:srgbClr val="FFFFFF"/>
                </a:highlight>
                <a:latin typeface="Arial"/>
                <a:ea typeface="Arial"/>
                <a:cs typeface="Arial"/>
                <a:sym typeface="Arial"/>
              </a:rPr>
              <a:t>Campus: Bø</a:t>
            </a:r>
            <a:br>
              <a:rPr b="0" i="0" lang="en-US" sz="1350" u="none" cap="none" strike="noStrike">
                <a:solidFill>
                  <a:srgbClr val="252525"/>
                </a:solidFill>
                <a:highlight>
                  <a:srgbClr val="FFFFFF"/>
                </a:highlight>
                <a:latin typeface="Arial"/>
                <a:ea typeface="Arial"/>
                <a:cs typeface="Arial"/>
                <a:sym typeface="Arial"/>
              </a:rPr>
            </a:br>
            <a:r>
              <a:rPr b="0" i="0" lang="en-US" sz="1350" u="none" cap="none" strike="noStrike">
                <a:solidFill>
                  <a:srgbClr val="252525"/>
                </a:solidFill>
                <a:highlight>
                  <a:srgbClr val="FFFFFF"/>
                </a:highlight>
                <a:latin typeface="Arial"/>
                <a:ea typeface="Arial"/>
                <a:cs typeface="Arial"/>
                <a:sym typeface="Arial"/>
              </a:rPr>
              <a:t>Semester: Autumn/Spring/Full academic year</a:t>
            </a:r>
            <a:br>
              <a:rPr b="0" i="0" lang="en-US" sz="1350" u="none" cap="none" strike="noStrike">
                <a:solidFill>
                  <a:srgbClr val="252525"/>
                </a:solidFill>
                <a:highlight>
                  <a:srgbClr val="FFFFFF"/>
                </a:highlight>
                <a:latin typeface="Arial"/>
                <a:ea typeface="Arial"/>
                <a:cs typeface="Arial"/>
                <a:sym typeface="Arial"/>
              </a:rPr>
            </a:br>
            <a:r>
              <a:rPr b="0" i="0" lang="en-US" sz="1350" u="none" cap="none" strike="noStrike">
                <a:solidFill>
                  <a:srgbClr val="252525"/>
                </a:solidFill>
                <a:highlight>
                  <a:srgbClr val="FFFFFF"/>
                </a:highlight>
                <a:latin typeface="Arial"/>
                <a:ea typeface="Arial"/>
                <a:cs typeface="Arial"/>
                <a:sym typeface="Arial"/>
              </a:rPr>
              <a:t>Courses: Selection of courses in Norwegian language, society and culture</a:t>
            </a:r>
            <a:endParaRPr b="0" i="0" sz="1350" u="none" cap="none" strike="noStrike">
              <a:solidFill>
                <a:srgbClr val="252525"/>
              </a:solidFill>
              <a:highlight>
                <a:srgbClr val="FFFFFF"/>
              </a:highlight>
              <a:latin typeface="Arial"/>
              <a:ea typeface="Arial"/>
              <a:cs typeface="Arial"/>
              <a:sym typeface="Arial"/>
            </a:endParaRPr>
          </a:p>
          <a:p>
            <a:pPr indent="0" lvl="0" marL="0" marR="0" rtl="0" algn="l">
              <a:lnSpc>
                <a:spcPct val="115000"/>
              </a:lnSpc>
              <a:spcBef>
                <a:spcPts val="1000"/>
              </a:spcBef>
              <a:spcAft>
                <a:spcPts val="0"/>
              </a:spcAft>
              <a:buClr>
                <a:srgbClr val="000000"/>
              </a:buClr>
              <a:buSzPts val="1350"/>
              <a:buFont typeface="Arial"/>
              <a:buNone/>
            </a:pPr>
            <a:r>
              <a:rPr b="0" i="0" lang="en-US" sz="1350" u="none" cap="none" strike="noStrike">
                <a:solidFill>
                  <a:srgbClr val="252525"/>
                </a:solidFill>
                <a:highlight>
                  <a:srgbClr val="FFFFFF"/>
                </a:highlight>
                <a:latin typeface="Arial"/>
                <a:ea typeface="Arial"/>
                <a:cs typeface="Arial"/>
                <a:sym typeface="Arial"/>
              </a:rPr>
              <a:t>Explore various dimensions of the Norwegian way of life. Develop intercultural competence and environmental insights while getting to know the diversity of Telemark county’s geography, culture, and business community.</a:t>
            </a:r>
            <a:endParaRPr/>
          </a:p>
          <a:p>
            <a:pPr indent="0" lvl="0" marL="0" marR="0" rtl="0" algn="l">
              <a:lnSpc>
                <a:spcPct val="115000"/>
              </a:lnSpc>
              <a:spcBef>
                <a:spcPts val="1000"/>
              </a:spcBef>
              <a:spcAft>
                <a:spcPts val="0"/>
              </a:spcAft>
              <a:buClr>
                <a:srgbClr val="000000"/>
              </a:buClr>
              <a:buSzPts val="1350"/>
              <a:buFont typeface="Arial"/>
              <a:buNone/>
            </a:pPr>
            <a:r>
              <a:rPr b="0" i="0" lang="en-US" sz="1350" u="none" cap="none" strike="noStrike">
                <a:solidFill>
                  <a:srgbClr val="252525"/>
                </a:solidFill>
                <a:highlight>
                  <a:srgbClr val="FFFFFF"/>
                </a:highlight>
                <a:latin typeface="Arial"/>
                <a:ea typeface="Arial"/>
                <a:cs typeface="Arial"/>
                <a:sym typeface="Arial"/>
              </a:rPr>
              <a:t>Apply by 15 October</a:t>
            </a:r>
            <a:endParaRPr/>
          </a:p>
          <a:p>
            <a:pPr indent="0" lvl="0" marL="0" marR="0" rtl="0" algn="l">
              <a:lnSpc>
                <a:spcPct val="115000"/>
              </a:lnSpc>
              <a:spcBef>
                <a:spcPts val="1000"/>
              </a:spcBef>
              <a:spcAft>
                <a:spcPts val="0"/>
              </a:spcAft>
              <a:buClr>
                <a:srgbClr val="000000"/>
              </a:buClr>
              <a:buSzPts val="1350"/>
              <a:buFont typeface="Arial"/>
              <a:buNone/>
            </a:pPr>
            <a:r>
              <a:rPr b="0" i="0" lang="en-US" sz="1350" u="none" cap="none" strike="noStrike">
                <a:solidFill>
                  <a:srgbClr val="252525"/>
                </a:solidFill>
                <a:highlight>
                  <a:srgbClr val="FFFFFF"/>
                </a:highlight>
                <a:latin typeface="Arial"/>
                <a:ea typeface="Arial"/>
                <a:cs typeface="Arial"/>
                <a:sym typeface="Arial"/>
              </a:rPr>
              <a:t>Contact us at </a:t>
            </a:r>
            <a:r>
              <a:rPr b="0" i="0" lang="en-US" sz="1350" u="sng" cap="none" strike="noStrike">
                <a:solidFill>
                  <a:srgbClr val="252525"/>
                </a:solidFill>
                <a:highlight>
                  <a:srgbClr val="FFFFFF"/>
                </a:highlight>
                <a:latin typeface="Arial"/>
                <a:ea typeface="Arial"/>
                <a:cs typeface="Arial"/>
                <a:sym typeface="Arial"/>
                <a:hlinkClick r:id="rId4">
                  <a:extLst>
                    <a:ext uri="{A12FA001-AC4F-418D-AE19-62706E023703}">
                      <ahyp:hlinkClr val="tx"/>
                    </a:ext>
                  </a:extLst>
                </a:hlinkClick>
              </a:rPr>
              <a:t>incomingexchange@usn.no</a:t>
            </a:r>
            <a:r>
              <a:rPr b="0" i="0" lang="en-US" sz="1350" u="none" cap="none" strike="noStrike">
                <a:solidFill>
                  <a:srgbClr val="252525"/>
                </a:solidFill>
                <a:highlight>
                  <a:srgbClr val="FFFFFF"/>
                </a:highlight>
                <a:latin typeface="Arial"/>
                <a:ea typeface="Arial"/>
                <a:cs typeface="Arial"/>
                <a:sym typeface="Arial"/>
              </a:rPr>
              <a:t> or </a:t>
            </a:r>
            <a:r>
              <a:rPr b="0" i="0" lang="en-US" sz="1350" u="sng" cap="none" strike="noStrike">
                <a:solidFill>
                  <a:srgbClr val="252525"/>
                </a:solidFill>
                <a:highlight>
                  <a:srgbClr val="FFFFFF"/>
                </a:highlight>
                <a:latin typeface="Arial"/>
                <a:ea typeface="Arial"/>
                <a:cs typeface="Arial"/>
                <a:sym typeface="Arial"/>
                <a:hlinkClick r:id="rId5">
                  <a:extLst>
                    <a:ext uri="{A12FA001-AC4F-418D-AE19-62706E023703}">
                      <ahyp:hlinkClr val="tx"/>
                    </a:ext>
                  </a:extLst>
                </a:hlinkClick>
              </a:rPr>
              <a:t>educ@usn.no</a:t>
            </a:r>
            <a:r>
              <a:rPr b="0" i="0" lang="en-US" sz="1350" u="none" cap="none" strike="noStrike">
                <a:solidFill>
                  <a:srgbClr val="252525"/>
                </a:solidFill>
                <a:highlight>
                  <a:srgbClr val="FFFFFF"/>
                </a:highlight>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1094" name="Google Shape;1094;g30903d0c7b3_5_0"/>
          <p:cNvPicPr preferRelativeResize="0"/>
          <p:nvPr/>
        </p:nvPicPr>
        <p:blipFill rotWithShape="1">
          <a:blip r:embed="rId6">
            <a:alphaModFix/>
          </a:blip>
          <a:srcRect b="0" l="0" r="0" t="0"/>
          <a:stretch/>
        </p:blipFill>
        <p:spPr>
          <a:xfrm>
            <a:off x="6521725" y="1171164"/>
            <a:ext cx="4568049" cy="2021074"/>
          </a:xfrm>
          <a:prstGeom prst="rect">
            <a:avLst/>
          </a:prstGeom>
          <a:noFill/>
          <a:ln>
            <a:noFill/>
          </a:ln>
        </p:spPr>
      </p:pic>
      <p:sp>
        <p:nvSpPr>
          <p:cNvPr id="1095" name="Google Shape;1095;g30903d0c7b3_5_0"/>
          <p:cNvSpPr txBox="1"/>
          <p:nvPr/>
        </p:nvSpPr>
        <p:spPr>
          <a:xfrm>
            <a:off x="277001" y="554737"/>
            <a:ext cx="3838500" cy="2325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400"/>
              </a:spcBef>
              <a:spcAft>
                <a:spcPts val="0"/>
              </a:spcAft>
              <a:buClr>
                <a:srgbClr val="000000"/>
              </a:buClr>
              <a:buSzPts val="1500"/>
              <a:buFont typeface="Arial"/>
              <a:buNone/>
            </a:pPr>
            <a:r>
              <a:rPr b="1" i="0" lang="en-US" sz="1500" u="none" cap="none" strike="noStrike">
                <a:solidFill>
                  <a:srgbClr val="252525"/>
                </a:solidFill>
                <a:latin typeface="Calibri"/>
                <a:ea typeface="Calibri"/>
                <a:cs typeface="Calibri"/>
                <a:sym typeface="Calibri"/>
              </a:rPr>
              <a:t>4 Faculties:</a:t>
            </a:r>
            <a:endParaRPr b="1" i="0" sz="1500" u="none" cap="none" strike="noStrike">
              <a:solidFill>
                <a:srgbClr val="252525"/>
              </a:solidFill>
              <a:latin typeface="Calibri"/>
              <a:ea typeface="Calibri"/>
              <a:cs typeface="Calibri"/>
              <a:sym typeface="Calibri"/>
            </a:endParaRPr>
          </a:p>
          <a:p>
            <a:pPr indent="-323850" lvl="0" marL="457200" marR="0" rtl="0" algn="l">
              <a:lnSpc>
                <a:spcPct val="115000"/>
              </a:lnSpc>
              <a:spcBef>
                <a:spcPts val="400"/>
              </a:spcBef>
              <a:spcAft>
                <a:spcPts val="0"/>
              </a:spcAft>
              <a:buClr>
                <a:srgbClr val="252525"/>
              </a:buClr>
              <a:buSzPts val="1500"/>
              <a:buFont typeface="Calibri"/>
              <a:buChar char="●"/>
            </a:pPr>
            <a:r>
              <a:rPr b="0" i="0" lang="en-US" sz="1500" u="none" cap="none" strike="noStrike">
                <a:solidFill>
                  <a:srgbClr val="252525"/>
                </a:solidFill>
                <a:latin typeface="Calibri"/>
                <a:ea typeface="Calibri"/>
                <a:cs typeface="Calibri"/>
                <a:sym typeface="Calibri"/>
              </a:rPr>
              <a:t>School of Business (5000 students)</a:t>
            </a:r>
            <a:endParaRPr b="0" i="0" sz="1500" u="none" cap="none" strike="noStrike">
              <a:solidFill>
                <a:srgbClr val="252525"/>
              </a:solidFill>
              <a:latin typeface="Calibri"/>
              <a:ea typeface="Calibri"/>
              <a:cs typeface="Calibri"/>
              <a:sym typeface="Calibri"/>
            </a:endParaRPr>
          </a:p>
          <a:p>
            <a:pPr indent="-323850" lvl="0" marL="457200" marR="0" rtl="0" algn="l">
              <a:lnSpc>
                <a:spcPct val="115000"/>
              </a:lnSpc>
              <a:spcBef>
                <a:spcPts val="0"/>
              </a:spcBef>
              <a:spcAft>
                <a:spcPts val="0"/>
              </a:spcAft>
              <a:buClr>
                <a:srgbClr val="252525"/>
              </a:buClr>
              <a:buSzPts val="1500"/>
              <a:buFont typeface="Calibri"/>
              <a:buChar char="●"/>
            </a:pPr>
            <a:r>
              <a:rPr b="0" i="0" lang="en-US" sz="1500" u="none" cap="none" strike="noStrike">
                <a:solidFill>
                  <a:srgbClr val="252525"/>
                </a:solidFill>
                <a:latin typeface="Calibri"/>
                <a:ea typeface="Calibri"/>
                <a:cs typeface="Calibri"/>
                <a:sym typeface="Calibri"/>
              </a:rPr>
              <a:t>Faculty of Humanities, Sports and Education Science (6000)</a:t>
            </a:r>
            <a:endParaRPr b="0" i="0" sz="1500" u="none" cap="none" strike="noStrike">
              <a:solidFill>
                <a:srgbClr val="252525"/>
              </a:solidFill>
              <a:latin typeface="Calibri"/>
              <a:ea typeface="Calibri"/>
              <a:cs typeface="Calibri"/>
              <a:sym typeface="Calibri"/>
            </a:endParaRPr>
          </a:p>
          <a:p>
            <a:pPr indent="-323850" lvl="0" marL="457200" marR="0" rtl="0" algn="l">
              <a:lnSpc>
                <a:spcPct val="115000"/>
              </a:lnSpc>
              <a:spcBef>
                <a:spcPts val="0"/>
              </a:spcBef>
              <a:spcAft>
                <a:spcPts val="0"/>
              </a:spcAft>
              <a:buClr>
                <a:srgbClr val="252525"/>
              </a:buClr>
              <a:buSzPts val="1500"/>
              <a:buFont typeface="Calibri"/>
              <a:buChar char="●"/>
            </a:pPr>
            <a:r>
              <a:rPr b="0" i="0" lang="en-US" sz="1500" u="none" cap="none" strike="noStrike">
                <a:solidFill>
                  <a:srgbClr val="252525"/>
                </a:solidFill>
                <a:latin typeface="Calibri"/>
                <a:ea typeface="Calibri"/>
                <a:cs typeface="Calibri"/>
                <a:sym typeface="Calibri"/>
              </a:rPr>
              <a:t>Faculty of Technology, Natural Sciences and Maritime Sciences (2500)</a:t>
            </a:r>
            <a:endParaRPr b="0" i="0" sz="1500" u="none" cap="none" strike="noStrike">
              <a:solidFill>
                <a:srgbClr val="252525"/>
              </a:solidFill>
              <a:latin typeface="Calibri"/>
              <a:ea typeface="Calibri"/>
              <a:cs typeface="Calibri"/>
              <a:sym typeface="Calibri"/>
            </a:endParaRPr>
          </a:p>
          <a:p>
            <a:pPr indent="-323850" lvl="0" marL="457200" marR="0" rtl="0" algn="l">
              <a:lnSpc>
                <a:spcPct val="115000"/>
              </a:lnSpc>
              <a:spcBef>
                <a:spcPts val="0"/>
              </a:spcBef>
              <a:spcAft>
                <a:spcPts val="0"/>
              </a:spcAft>
              <a:buClr>
                <a:srgbClr val="252525"/>
              </a:buClr>
              <a:buSzPts val="1500"/>
              <a:buFont typeface="Calibri"/>
              <a:buChar char="●"/>
            </a:pPr>
            <a:r>
              <a:rPr b="0" i="0" lang="en-US" sz="1500" u="none" cap="none" strike="noStrike">
                <a:solidFill>
                  <a:srgbClr val="252525"/>
                </a:solidFill>
                <a:latin typeface="Calibri"/>
                <a:ea typeface="Calibri"/>
                <a:cs typeface="Calibri"/>
                <a:sym typeface="Calibri"/>
              </a:rPr>
              <a:t>Faculty of Health and Social Sciences (3500)</a:t>
            </a:r>
            <a:endParaRPr b="0" i="0" sz="1500" u="none" cap="none" strike="noStrike">
              <a:solidFill>
                <a:srgbClr val="252525"/>
              </a:solidFill>
              <a:latin typeface="Calibri"/>
              <a:ea typeface="Calibri"/>
              <a:cs typeface="Calibri"/>
              <a:sym typeface="Calibri"/>
            </a:endParaRPr>
          </a:p>
        </p:txBody>
      </p:sp>
      <p:pic>
        <p:nvPicPr>
          <p:cNvPr id="1096" name="Google Shape;1096;g30903d0c7b3_5_0"/>
          <p:cNvPicPr preferRelativeResize="0"/>
          <p:nvPr/>
        </p:nvPicPr>
        <p:blipFill rotWithShape="1">
          <a:blip r:embed="rId7">
            <a:alphaModFix/>
          </a:blip>
          <a:srcRect b="0" l="0" r="0" t="0"/>
          <a:stretch/>
        </p:blipFill>
        <p:spPr>
          <a:xfrm>
            <a:off x="9594349" y="223668"/>
            <a:ext cx="1876425" cy="323850"/>
          </a:xfrm>
          <a:prstGeom prst="rect">
            <a:avLst/>
          </a:prstGeom>
          <a:noFill/>
          <a:ln>
            <a:noFill/>
          </a:ln>
        </p:spPr>
      </p:pic>
      <p:pic>
        <p:nvPicPr>
          <p:cNvPr id="1097" name="Google Shape;1097;g30903d0c7b3_5_0"/>
          <p:cNvPicPr preferRelativeResize="0"/>
          <p:nvPr/>
        </p:nvPicPr>
        <p:blipFill rotWithShape="1">
          <a:blip r:embed="rId8">
            <a:alphaModFix/>
          </a:blip>
          <a:srcRect b="0" l="0" r="0" t="0"/>
          <a:stretch/>
        </p:blipFill>
        <p:spPr>
          <a:xfrm>
            <a:off x="627827" y="2965623"/>
            <a:ext cx="4320350" cy="4013038"/>
          </a:xfrm>
          <a:prstGeom prst="rect">
            <a:avLst/>
          </a:prstGeom>
          <a:noFill/>
          <a:ln>
            <a:noFill/>
          </a:ln>
        </p:spPr>
      </p:pic>
      <p:pic>
        <p:nvPicPr>
          <p:cNvPr id="1098" name="Google Shape;1098;g30903d0c7b3_5_0"/>
          <p:cNvPicPr preferRelativeResize="0"/>
          <p:nvPr/>
        </p:nvPicPr>
        <p:blipFill rotWithShape="1">
          <a:blip r:embed="rId9">
            <a:alphaModFix/>
          </a:blip>
          <a:srcRect b="0" l="0" r="0" t="0"/>
          <a:stretch/>
        </p:blipFill>
        <p:spPr>
          <a:xfrm>
            <a:off x="2634163" y="2965623"/>
            <a:ext cx="3048000" cy="12573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02" name="Shape 1102"/>
        <p:cNvGrpSpPr/>
        <p:nvPr/>
      </p:nvGrpSpPr>
      <p:grpSpPr>
        <a:xfrm>
          <a:off x="0" y="0"/>
          <a:ext cx="0" cy="0"/>
          <a:chOff x="0" y="0"/>
          <a:chExt cx="0" cy="0"/>
        </a:xfrm>
      </p:grpSpPr>
      <p:pic>
        <p:nvPicPr>
          <p:cNvPr id="1103" name="Google Shape;1103;p60"/>
          <p:cNvPicPr preferRelativeResize="0"/>
          <p:nvPr/>
        </p:nvPicPr>
        <p:blipFill rotWithShape="1">
          <a:blip r:embed="rId3">
            <a:alphaModFix/>
          </a:blip>
          <a:srcRect b="0" l="0" r="0" t="0"/>
          <a:stretch/>
        </p:blipFill>
        <p:spPr>
          <a:xfrm>
            <a:off x="0" y="85725"/>
            <a:ext cx="11646683" cy="6553200"/>
          </a:xfrm>
          <a:prstGeom prst="rect">
            <a:avLst/>
          </a:prstGeom>
          <a:noFill/>
          <a:ln>
            <a:noFill/>
          </a:ln>
        </p:spPr>
      </p:pic>
      <p:sp>
        <p:nvSpPr>
          <p:cNvPr id="1104" name="Google Shape;1104;p60"/>
          <p:cNvSpPr txBox="1"/>
          <p:nvPr/>
        </p:nvSpPr>
        <p:spPr>
          <a:xfrm>
            <a:off x="2878416" y="1247775"/>
            <a:ext cx="14346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1" i="0" lang="en-US" sz="2100" u="none" cap="none" strike="noStrike">
                <a:solidFill>
                  <a:srgbClr val="000000"/>
                </a:solidFill>
                <a:latin typeface="Arial"/>
                <a:ea typeface="Arial"/>
                <a:cs typeface="Arial"/>
                <a:sym typeface="Arial"/>
              </a:rPr>
              <a:t>17 000</a:t>
            </a:r>
            <a:endParaRPr b="1" i="0" sz="2100" u="none" cap="none" strike="noStrike">
              <a:solidFill>
                <a:srgbClr val="000000"/>
              </a:solidFill>
              <a:latin typeface="Arial"/>
              <a:ea typeface="Arial"/>
              <a:cs typeface="Arial"/>
              <a:sym typeface="Arial"/>
            </a:endParaRPr>
          </a:p>
        </p:txBody>
      </p:sp>
      <p:sp>
        <p:nvSpPr>
          <p:cNvPr id="1105" name="Google Shape;1105;p60"/>
          <p:cNvSpPr txBox="1"/>
          <p:nvPr/>
        </p:nvSpPr>
        <p:spPr>
          <a:xfrm>
            <a:off x="2905125" y="2815050"/>
            <a:ext cx="1381200" cy="47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rgbClr val="000000"/>
                </a:solidFill>
                <a:latin typeface="Arial"/>
                <a:ea typeface="Arial"/>
                <a:cs typeface="Arial"/>
                <a:sym typeface="Arial"/>
              </a:rPr>
              <a:t>1900</a:t>
            </a:r>
            <a:endParaRPr b="1" i="0" sz="1900" u="none" cap="none" strike="noStrike">
              <a:solidFill>
                <a:srgbClr val="000000"/>
              </a:solidFill>
              <a:latin typeface="Arial"/>
              <a:ea typeface="Arial"/>
              <a:cs typeface="Arial"/>
              <a:sym typeface="Arial"/>
            </a:endParaRPr>
          </a:p>
        </p:txBody>
      </p:sp>
      <p:sp>
        <p:nvSpPr>
          <p:cNvPr id="1106" name="Google Shape;1106;p60"/>
          <p:cNvSpPr txBox="1"/>
          <p:nvPr/>
        </p:nvSpPr>
        <p:spPr>
          <a:xfrm>
            <a:off x="6962775" y="3151950"/>
            <a:ext cx="4668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Arial"/>
                <a:ea typeface="Arial"/>
                <a:cs typeface="Arial"/>
                <a:sym typeface="Arial"/>
              </a:rPr>
              <a:t>8</a:t>
            </a:r>
            <a:endParaRPr b="1" i="0" sz="2900" u="none" cap="none" strike="noStrike">
              <a:solidFill>
                <a:srgbClr val="000000"/>
              </a:solidFill>
              <a:latin typeface="Arial"/>
              <a:ea typeface="Arial"/>
              <a:cs typeface="Arial"/>
              <a:sym typeface="Arial"/>
            </a:endParaRPr>
          </a:p>
        </p:txBody>
      </p:sp>
      <p:sp>
        <p:nvSpPr>
          <p:cNvPr id="1107" name="Google Shape;1107;p60"/>
          <p:cNvSpPr txBox="1"/>
          <p:nvPr/>
        </p:nvSpPr>
        <p:spPr>
          <a:xfrm>
            <a:off x="6900975" y="1171575"/>
            <a:ext cx="5904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000000"/>
                </a:solidFill>
                <a:latin typeface="Arial"/>
                <a:ea typeface="Arial"/>
                <a:cs typeface="Arial"/>
                <a:sym typeface="Arial"/>
              </a:rPr>
              <a:t>70</a:t>
            </a:r>
            <a:endParaRPr b="1" i="0" sz="2200" u="none" cap="none" strike="noStrike">
              <a:solidFill>
                <a:srgbClr val="000000"/>
              </a:solidFill>
              <a:latin typeface="Arial"/>
              <a:ea typeface="Arial"/>
              <a:cs typeface="Arial"/>
              <a:sym typeface="Arial"/>
            </a:endParaRPr>
          </a:p>
        </p:txBody>
      </p:sp>
      <p:sp>
        <p:nvSpPr>
          <p:cNvPr id="1108" name="Google Shape;1108;p60"/>
          <p:cNvSpPr txBox="1"/>
          <p:nvPr/>
        </p:nvSpPr>
        <p:spPr>
          <a:xfrm>
            <a:off x="6934275" y="2247900"/>
            <a:ext cx="523800" cy="47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rgbClr val="000000"/>
                </a:solidFill>
                <a:latin typeface="Arial"/>
                <a:ea typeface="Arial"/>
                <a:cs typeface="Arial"/>
                <a:sym typeface="Arial"/>
              </a:rPr>
              <a:t>40</a:t>
            </a:r>
            <a:endParaRPr b="1" i="0" sz="1900" u="none" cap="none" strike="noStrike">
              <a:solidFill>
                <a:srgbClr val="000000"/>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12" name="Shape 1112"/>
        <p:cNvGrpSpPr/>
        <p:nvPr/>
      </p:nvGrpSpPr>
      <p:grpSpPr>
        <a:xfrm>
          <a:off x="0" y="0"/>
          <a:ext cx="0" cy="0"/>
          <a:chOff x="0" y="0"/>
          <a:chExt cx="0" cy="0"/>
        </a:xfrm>
      </p:grpSpPr>
      <p:pic>
        <p:nvPicPr>
          <p:cNvPr id="1113" name="Google Shape;1113;p61"/>
          <p:cNvPicPr preferRelativeResize="0"/>
          <p:nvPr/>
        </p:nvPicPr>
        <p:blipFill rotWithShape="1">
          <a:blip r:embed="rId3">
            <a:alphaModFix/>
          </a:blip>
          <a:srcRect b="0" l="0" r="0" t="0"/>
          <a:stretch/>
        </p:blipFill>
        <p:spPr>
          <a:xfrm>
            <a:off x="6293075" y="76200"/>
            <a:ext cx="5298849" cy="6429375"/>
          </a:xfrm>
          <a:prstGeom prst="rect">
            <a:avLst/>
          </a:prstGeom>
          <a:noFill/>
          <a:ln>
            <a:noFill/>
          </a:ln>
        </p:spPr>
      </p:pic>
      <p:pic>
        <p:nvPicPr>
          <p:cNvPr id="1114" name="Google Shape;1114;p61"/>
          <p:cNvPicPr preferRelativeResize="0"/>
          <p:nvPr/>
        </p:nvPicPr>
        <p:blipFill rotWithShape="1">
          <a:blip r:embed="rId4">
            <a:alphaModFix/>
          </a:blip>
          <a:srcRect b="0" l="0" r="0" t="0"/>
          <a:stretch/>
        </p:blipFill>
        <p:spPr>
          <a:xfrm>
            <a:off x="8610600" y="466725"/>
            <a:ext cx="3048000" cy="1257300"/>
          </a:xfrm>
          <a:prstGeom prst="rect">
            <a:avLst/>
          </a:prstGeom>
          <a:noFill/>
          <a:ln>
            <a:noFill/>
          </a:ln>
        </p:spPr>
      </p:pic>
      <p:pic>
        <p:nvPicPr>
          <p:cNvPr id="1115" name="Google Shape;1115;p61"/>
          <p:cNvPicPr preferRelativeResize="0"/>
          <p:nvPr/>
        </p:nvPicPr>
        <p:blipFill rotWithShape="1">
          <a:blip r:embed="rId5">
            <a:alphaModFix/>
          </a:blip>
          <a:srcRect b="0" l="0" r="0" t="0"/>
          <a:stretch/>
        </p:blipFill>
        <p:spPr>
          <a:xfrm>
            <a:off x="4105877" y="1819275"/>
            <a:ext cx="2832100" cy="4952999"/>
          </a:xfrm>
          <a:prstGeom prst="rect">
            <a:avLst/>
          </a:prstGeom>
          <a:noFill/>
          <a:ln>
            <a:noFill/>
          </a:ln>
        </p:spPr>
      </p:pic>
      <p:sp>
        <p:nvSpPr>
          <p:cNvPr id="1116" name="Google Shape;1116;p61"/>
          <p:cNvSpPr txBox="1"/>
          <p:nvPr/>
        </p:nvSpPr>
        <p:spPr>
          <a:xfrm>
            <a:off x="267375" y="2038350"/>
            <a:ext cx="3838500" cy="3276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400"/>
              </a:spcBef>
              <a:spcAft>
                <a:spcPts val="0"/>
              </a:spcAft>
              <a:buClr>
                <a:srgbClr val="000000"/>
              </a:buClr>
              <a:buSzPts val="1500"/>
              <a:buFont typeface="Arial"/>
              <a:buNone/>
            </a:pPr>
            <a:r>
              <a:rPr b="1" i="0" lang="en-US" sz="1500" u="none" cap="none" strike="noStrike">
                <a:solidFill>
                  <a:srgbClr val="252525"/>
                </a:solidFill>
                <a:latin typeface="Calibri"/>
                <a:ea typeface="Calibri"/>
                <a:cs typeface="Calibri"/>
                <a:sym typeface="Calibri"/>
              </a:rPr>
              <a:t>4 Faculties:</a:t>
            </a:r>
            <a:endParaRPr b="1" i="0" sz="1500" u="none" cap="none" strike="noStrike">
              <a:solidFill>
                <a:srgbClr val="252525"/>
              </a:solidFill>
              <a:latin typeface="Calibri"/>
              <a:ea typeface="Calibri"/>
              <a:cs typeface="Calibri"/>
              <a:sym typeface="Calibri"/>
            </a:endParaRPr>
          </a:p>
          <a:p>
            <a:pPr indent="-323850" lvl="0" marL="457200" marR="0" rtl="0" algn="l">
              <a:lnSpc>
                <a:spcPct val="115000"/>
              </a:lnSpc>
              <a:spcBef>
                <a:spcPts val="400"/>
              </a:spcBef>
              <a:spcAft>
                <a:spcPts val="0"/>
              </a:spcAft>
              <a:buClr>
                <a:srgbClr val="252525"/>
              </a:buClr>
              <a:buSzPts val="1500"/>
              <a:buFont typeface="Calibri"/>
              <a:buChar char="●"/>
            </a:pPr>
            <a:r>
              <a:rPr b="0" i="0" lang="en-US" sz="1500" u="none" cap="none" strike="noStrike">
                <a:solidFill>
                  <a:srgbClr val="252525"/>
                </a:solidFill>
                <a:latin typeface="Calibri"/>
                <a:ea typeface="Calibri"/>
                <a:cs typeface="Calibri"/>
                <a:sym typeface="Calibri"/>
              </a:rPr>
              <a:t>School of Business (5000 students)</a:t>
            </a:r>
            <a:endParaRPr b="0" i="0" sz="1500" u="none" cap="none" strike="noStrike">
              <a:solidFill>
                <a:srgbClr val="252525"/>
              </a:solidFill>
              <a:latin typeface="Calibri"/>
              <a:ea typeface="Calibri"/>
              <a:cs typeface="Calibri"/>
              <a:sym typeface="Calibri"/>
            </a:endParaRPr>
          </a:p>
          <a:p>
            <a:pPr indent="-323850" lvl="0" marL="457200" marR="0" rtl="0" algn="l">
              <a:lnSpc>
                <a:spcPct val="115000"/>
              </a:lnSpc>
              <a:spcBef>
                <a:spcPts val="0"/>
              </a:spcBef>
              <a:spcAft>
                <a:spcPts val="0"/>
              </a:spcAft>
              <a:buClr>
                <a:srgbClr val="252525"/>
              </a:buClr>
              <a:buSzPts val="1500"/>
              <a:buFont typeface="Calibri"/>
              <a:buChar char="●"/>
            </a:pPr>
            <a:r>
              <a:rPr b="0" i="0" lang="en-US" sz="1500" u="none" cap="none" strike="noStrike">
                <a:solidFill>
                  <a:srgbClr val="252525"/>
                </a:solidFill>
                <a:latin typeface="Calibri"/>
                <a:ea typeface="Calibri"/>
                <a:cs typeface="Calibri"/>
                <a:sym typeface="Calibri"/>
              </a:rPr>
              <a:t>Faculty of Humanities, Sports and Education Science (6000)</a:t>
            </a:r>
            <a:endParaRPr b="0" i="0" sz="1500" u="none" cap="none" strike="noStrike">
              <a:solidFill>
                <a:srgbClr val="252525"/>
              </a:solidFill>
              <a:latin typeface="Calibri"/>
              <a:ea typeface="Calibri"/>
              <a:cs typeface="Calibri"/>
              <a:sym typeface="Calibri"/>
            </a:endParaRPr>
          </a:p>
          <a:p>
            <a:pPr indent="-323850" lvl="0" marL="457200" marR="0" rtl="0" algn="l">
              <a:lnSpc>
                <a:spcPct val="115000"/>
              </a:lnSpc>
              <a:spcBef>
                <a:spcPts val="0"/>
              </a:spcBef>
              <a:spcAft>
                <a:spcPts val="0"/>
              </a:spcAft>
              <a:buClr>
                <a:srgbClr val="252525"/>
              </a:buClr>
              <a:buSzPts val="1500"/>
              <a:buFont typeface="Calibri"/>
              <a:buChar char="●"/>
            </a:pPr>
            <a:r>
              <a:rPr b="0" i="0" lang="en-US" sz="1500" u="none" cap="none" strike="noStrike">
                <a:solidFill>
                  <a:srgbClr val="252525"/>
                </a:solidFill>
                <a:latin typeface="Calibri"/>
                <a:ea typeface="Calibri"/>
                <a:cs typeface="Calibri"/>
                <a:sym typeface="Calibri"/>
              </a:rPr>
              <a:t>Faculty of Technology, Natural Sciences and Maritime Sciences (2500)</a:t>
            </a:r>
            <a:endParaRPr b="0" i="0" sz="1500" u="none" cap="none" strike="noStrike">
              <a:solidFill>
                <a:srgbClr val="252525"/>
              </a:solidFill>
              <a:latin typeface="Calibri"/>
              <a:ea typeface="Calibri"/>
              <a:cs typeface="Calibri"/>
              <a:sym typeface="Calibri"/>
            </a:endParaRPr>
          </a:p>
          <a:p>
            <a:pPr indent="-323850" lvl="0" marL="457200" marR="0" rtl="0" algn="l">
              <a:lnSpc>
                <a:spcPct val="115000"/>
              </a:lnSpc>
              <a:spcBef>
                <a:spcPts val="0"/>
              </a:spcBef>
              <a:spcAft>
                <a:spcPts val="0"/>
              </a:spcAft>
              <a:buClr>
                <a:srgbClr val="252525"/>
              </a:buClr>
              <a:buSzPts val="1500"/>
              <a:buFont typeface="Calibri"/>
              <a:buChar char="●"/>
            </a:pPr>
            <a:r>
              <a:rPr b="0" i="0" lang="en-US" sz="1500" u="none" cap="none" strike="noStrike">
                <a:solidFill>
                  <a:srgbClr val="252525"/>
                </a:solidFill>
                <a:latin typeface="Calibri"/>
                <a:ea typeface="Calibri"/>
                <a:cs typeface="Calibri"/>
                <a:sym typeface="Calibri"/>
              </a:rPr>
              <a:t>Faculty of Health and Social Sciences (3500)</a:t>
            </a:r>
            <a:endParaRPr b="0" i="0" sz="1500" u="none" cap="none" strike="noStrike">
              <a:solidFill>
                <a:srgbClr val="252525"/>
              </a:solidFill>
              <a:latin typeface="Calibri"/>
              <a:ea typeface="Calibri"/>
              <a:cs typeface="Calibri"/>
              <a:sym typeface="Calibri"/>
            </a:endParaRPr>
          </a:p>
          <a:p>
            <a:pPr indent="0" lvl="0" marL="0" marR="0" rtl="0" algn="l">
              <a:lnSpc>
                <a:spcPct val="115000"/>
              </a:lnSpc>
              <a:spcBef>
                <a:spcPts val="400"/>
              </a:spcBef>
              <a:spcAft>
                <a:spcPts val="0"/>
              </a:spcAft>
              <a:buClr>
                <a:srgbClr val="000000"/>
              </a:buClr>
              <a:buSzPts val="1500"/>
              <a:buFont typeface="Arial"/>
              <a:buNone/>
            </a:pPr>
            <a:r>
              <a:t/>
            </a:r>
            <a:endParaRPr b="0" i="0" sz="1500" u="none" cap="none" strike="noStrike">
              <a:solidFill>
                <a:srgbClr val="252525"/>
              </a:solidFill>
              <a:latin typeface="Calibri"/>
              <a:ea typeface="Calibri"/>
              <a:cs typeface="Calibri"/>
              <a:sym typeface="Calibri"/>
            </a:endParaRPr>
          </a:p>
          <a:p>
            <a:pPr indent="0" lvl="0" marL="0" marR="0" rtl="0" algn="l">
              <a:lnSpc>
                <a:spcPct val="115000"/>
              </a:lnSpc>
              <a:spcBef>
                <a:spcPts val="400"/>
              </a:spcBef>
              <a:spcAft>
                <a:spcPts val="0"/>
              </a:spcAft>
              <a:buClr>
                <a:srgbClr val="000000"/>
              </a:buClr>
              <a:buSzPts val="1500"/>
              <a:buFont typeface="Arial"/>
              <a:buNone/>
            </a:pPr>
            <a:r>
              <a:rPr b="0" i="0" lang="en-US" sz="1500" u="none" cap="none" strike="noStrike">
                <a:solidFill>
                  <a:srgbClr val="252525"/>
                </a:solidFill>
                <a:latin typeface="Calibri"/>
                <a:ea typeface="Calibri"/>
                <a:cs typeface="Calibri"/>
                <a:sym typeface="Calibri"/>
              </a:rPr>
              <a:t>More information on YouTube:</a:t>
            </a:r>
            <a:endParaRPr b="0" i="0" sz="1500" u="none" cap="none" strike="noStrike">
              <a:solidFill>
                <a:srgbClr val="252525"/>
              </a:solidFill>
              <a:latin typeface="Calibri"/>
              <a:ea typeface="Calibri"/>
              <a:cs typeface="Calibri"/>
              <a:sym typeface="Calibri"/>
            </a:endParaRPr>
          </a:p>
          <a:p>
            <a:pPr indent="0" lvl="0" marL="0" marR="0" rtl="0" algn="l">
              <a:lnSpc>
                <a:spcPct val="115000"/>
              </a:lnSpc>
              <a:spcBef>
                <a:spcPts val="400"/>
              </a:spcBef>
              <a:spcAft>
                <a:spcPts val="0"/>
              </a:spcAft>
              <a:buClr>
                <a:srgbClr val="000000"/>
              </a:buClr>
              <a:buSzPts val="1500"/>
              <a:buFont typeface="Arial"/>
              <a:buNone/>
            </a:pPr>
            <a:r>
              <a:t/>
            </a:r>
            <a:endParaRPr b="0" i="0" sz="1500" u="none" cap="none" strike="noStrike">
              <a:solidFill>
                <a:srgbClr val="252525"/>
              </a:solidFill>
              <a:latin typeface="Calibri"/>
              <a:ea typeface="Calibri"/>
              <a:cs typeface="Calibri"/>
              <a:sym typeface="Calibri"/>
            </a:endParaRPr>
          </a:p>
        </p:txBody>
      </p:sp>
      <p:pic>
        <p:nvPicPr>
          <p:cNvPr id="1117" name="Google Shape;1117;p61"/>
          <p:cNvPicPr preferRelativeResize="0"/>
          <p:nvPr/>
        </p:nvPicPr>
        <p:blipFill rotWithShape="1">
          <a:blip r:embed="rId6">
            <a:alphaModFix/>
          </a:blip>
          <a:srcRect b="0" l="0" r="0" t="0"/>
          <a:stretch/>
        </p:blipFill>
        <p:spPr>
          <a:xfrm>
            <a:off x="214525" y="76200"/>
            <a:ext cx="5507676" cy="1916099"/>
          </a:xfrm>
          <a:prstGeom prst="rect">
            <a:avLst/>
          </a:prstGeom>
          <a:noFill/>
          <a:ln>
            <a:noFill/>
          </a:ln>
        </p:spPr>
      </p:pic>
      <p:pic>
        <p:nvPicPr>
          <p:cNvPr id="1118" name="Google Shape;1118;p61">
            <a:hlinkClick r:id="rId7"/>
          </p:cNvPr>
          <p:cNvPicPr preferRelativeResize="0"/>
          <p:nvPr/>
        </p:nvPicPr>
        <p:blipFill rotWithShape="1">
          <a:blip r:embed="rId8">
            <a:alphaModFix/>
          </a:blip>
          <a:srcRect b="66829" l="69139" r="20155" t="14589"/>
          <a:stretch/>
        </p:blipFill>
        <p:spPr>
          <a:xfrm>
            <a:off x="267375" y="4883325"/>
            <a:ext cx="2832102" cy="1622249"/>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22" name="Shape 1122"/>
        <p:cNvGrpSpPr/>
        <p:nvPr/>
      </p:nvGrpSpPr>
      <p:grpSpPr>
        <a:xfrm>
          <a:off x="0" y="0"/>
          <a:ext cx="0" cy="0"/>
          <a:chOff x="0" y="0"/>
          <a:chExt cx="0" cy="0"/>
        </a:xfrm>
      </p:grpSpPr>
      <p:pic>
        <p:nvPicPr>
          <p:cNvPr id="1123" name="Google Shape;1123;p62"/>
          <p:cNvPicPr preferRelativeResize="0"/>
          <p:nvPr/>
        </p:nvPicPr>
        <p:blipFill rotWithShape="1">
          <a:blip r:embed="rId3">
            <a:alphaModFix/>
          </a:blip>
          <a:srcRect b="0" l="0" r="0" t="0"/>
          <a:stretch/>
        </p:blipFill>
        <p:spPr>
          <a:xfrm>
            <a:off x="5810250" y="1943100"/>
            <a:ext cx="5838825" cy="4772025"/>
          </a:xfrm>
          <a:prstGeom prst="rect">
            <a:avLst/>
          </a:prstGeom>
          <a:noFill/>
          <a:ln>
            <a:noFill/>
          </a:ln>
        </p:spPr>
      </p:pic>
      <p:pic>
        <p:nvPicPr>
          <p:cNvPr id="1124" name="Google Shape;1124;p62"/>
          <p:cNvPicPr preferRelativeResize="0"/>
          <p:nvPr/>
        </p:nvPicPr>
        <p:blipFill rotWithShape="1">
          <a:blip r:embed="rId4">
            <a:alphaModFix/>
          </a:blip>
          <a:srcRect b="0" l="0" r="0" t="0"/>
          <a:stretch/>
        </p:blipFill>
        <p:spPr>
          <a:xfrm>
            <a:off x="209550" y="76200"/>
            <a:ext cx="6096000" cy="1866901"/>
          </a:xfrm>
          <a:prstGeom prst="rect">
            <a:avLst/>
          </a:prstGeom>
          <a:noFill/>
          <a:ln>
            <a:noFill/>
          </a:ln>
        </p:spPr>
      </p:pic>
      <p:sp>
        <p:nvSpPr>
          <p:cNvPr id="1125" name="Google Shape;1125;p62"/>
          <p:cNvSpPr txBox="1"/>
          <p:nvPr/>
        </p:nvSpPr>
        <p:spPr>
          <a:xfrm>
            <a:off x="142875" y="1752600"/>
            <a:ext cx="5486400" cy="5285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200"/>
              <a:buFont typeface="Arial"/>
              <a:buNone/>
            </a:pPr>
            <a:r>
              <a:rPr b="0" i="0" lang="en-US" sz="1200" u="none" cap="none" strike="noStrike">
                <a:solidFill>
                  <a:srgbClr val="252525"/>
                </a:solidFill>
                <a:latin typeface="Arial"/>
                <a:ea typeface="Arial"/>
                <a:cs typeface="Arial"/>
                <a:sym typeface="Arial"/>
              </a:rPr>
              <a:t>USN offers a wide range of full degree programmes and exchange programmes for international students.</a:t>
            </a:r>
            <a:endParaRPr b="0" i="0" sz="1200" u="none" cap="none" strike="noStrike">
              <a:solidFill>
                <a:srgbClr val="252525"/>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t/>
            </a:r>
            <a:endParaRPr b="0" i="0" sz="1200" u="none" cap="none" strike="noStrike">
              <a:solidFill>
                <a:srgbClr val="252525"/>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b="0" i="0" lang="en-US" sz="1200" u="none" cap="none" strike="noStrike">
                <a:solidFill>
                  <a:srgbClr val="252525"/>
                </a:solidFill>
                <a:latin typeface="Arial"/>
                <a:ea typeface="Arial"/>
                <a:cs typeface="Arial"/>
                <a:sym typeface="Arial"/>
              </a:rPr>
              <a:t>In average there are </a:t>
            </a:r>
            <a:r>
              <a:rPr b="1" i="0" lang="en-US" sz="1200" u="none" cap="none" strike="noStrike">
                <a:solidFill>
                  <a:srgbClr val="252525"/>
                </a:solidFill>
                <a:latin typeface="Arial"/>
                <a:ea typeface="Arial"/>
                <a:cs typeface="Arial"/>
                <a:sym typeface="Arial"/>
              </a:rPr>
              <a:t>about 1200 students with an international background </a:t>
            </a:r>
            <a:r>
              <a:rPr b="0" i="0" lang="en-US" sz="1200" u="none" cap="none" strike="noStrike">
                <a:solidFill>
                  <a:srgbClr val="252525"/>
                </a:solidFill>
                <a:latin typeface="Arial"/>
                <a:ea typeface="Arial"/>
                <a:cs typeface="Arial"/>
                <a:sym typeface="Arial"/>
              </a:rPr>
              <a:t>studying at USN each year, recruited from all over the world.</a:t>
            </a:r>
            <a:endParaRPr b="0" i="0" sz="1200" u="none" cap="none" strike="noStrike">
              <a:solidFill>
                <a:srgbClr val="252525"/>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t/>
            </a:r>
            <a:endParaRPr b="1" i="0" sz="1200" u="none" cap="none" strike="noStrike">
              <a:solidFill>
                <a:srgbClr val="252525"/>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b="1" i="0" lang="en-US" sz="1200" u="none" cap="none" strike="noStrike">
                <a:solidFill>
                  <a:srgbClr val="252525"/>
                </a:solidFill>
                <a:latin typeface="Arial"/>
                <a:ea typeface="Arial"/>
                <a:cs typeface="Arial"/>
                <a:sym typeface="Arial"/>
              </a:rPr>
              <a:t>8 international phd programmes </a:t>
            </a:r>
            <a:r>
              <a:rPr b="0" i="0" lang="en-US" sz="1200" u="none" cap="none" strike="noStrike">
                <a:solidFill>
                  <a:srgbClr val="252525"/>
                </a:solidFill>
                <a:latin typeface="Arial"/>
                <a:ea typeface="Arial"/>
                <a:cs typeface="Arial"/>
                <a:sym typeface="Arial"/>
              </a:rPr>
              <a:t>– recruiting phd candidates globally</a:t>
            </a:r>
            <a:endParaRPr b="0" i="0" sz="1200" u="none" cap="none" strike="noStrike">
              <a:solidFill>
                <a:srgbClr val="252525"/>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t/>
            </a:r>
            <a:endParaRPr b="1" i="0" sz="1200" u="none" cap="none" strike="noStrike">
              <a:solidFill>
                <a:srgbClr val="252525"/>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rPr b="1" i="0" lang="en-US" sz="1200" u="none" cap="none" strike="noStrike">
                <a:solidFill>
                  <a:srgbClr val="252525"/>
                </a:solidFill>
                <a:latin typeface="Arial"/>
                <a:ea typeface="Arial"/>
                <a:cs typeface="Arial"/>
                <a:sym typeface="Arial"/>
              </a:rPr>
              <a:t>16 international Master degree programmes – </a:t>
            </a:r>
            <a:r>
              <a:rPr b="0" i="0" lang="en-US" sz="1200" u="none" cap="none" strike="noStrike">
                <a:solidFill>
                  <a:srgbClr val="252525"/>
                </a:solidFill>
                <a:latin typeface="Arial"/>
                <a:ea typeface="Arial"/>
                <a:cs typeface="Arial"/>
                <a:sym typeface="Arial"/>
              </a:rPr>
              <a:t>spreading from Innovation Technology Management to Systems Engineering and Human Rights and Multiculturalism</a:t>
            </a:r>
            <a:endParaRPr b="0" i="0" sz="1200" u="none" cap="none" strike="noStrike">
              <a:solidFill>
                <a:srgbClr val="252525"/>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t/>
            </a:r>
            <a:endParaRPr b="0" i="0" sz="1200" u="none" cap="none" strike="noStrike">
              <a:solidFill>
                <a:srgbClr val="252525"/>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b="1" i="0" lang="en-US" sz="1200" u="none" cap="none" strike="noStrike">
                <a:solidFill>
                  <a:srgbClr val="252525"/>
                </a:solidFill>
                <a:latin typeface="Arial"/>
                <a:ea typeface="Arial"/>
                <a:cs typeface="Arial"/>
                <a:sym typeface="Arial"/>
              </a:rPr>
              <a:t>More than 50 international exchange programmes – </a:t>
            </a:r>
            <a:r>
              <a:rPr b="0" i="0" lang="en-US" sz="1200" u="none" cap="none" strike="noStrike">
                <a:solidFill>
                  <a:srgbClr val="252525"/>
                </a:solidFill>
                <a:latin typeface="Arial"/>
                <a:ea typeface="Arial"/>
                <a:cs typeface="Arial"/>
                <a:sym typeface="Arial"/>
              </a:rPr>
              <a:t>in all 4 faculties</a:t>
            </a:r>
            <a:endParaRPr b="0" i="0" sz="1200" u="none" cap="none" strike="noStrike">
              <a:solidFill>
                <a:srgbClr val="252525"/>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t/>
            </a:r>
            <a:endParaRPr b="1" i="0" sz="1200" u="none" cap="none" strike="noStrike">
              <a:solidFill>
                <a:srgbClr val="252525"/>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rPr b="1" i="0" lang="en-US" sz="1200" u="none" cap="none" strike="noStrike">
                <a:solidFill>
                  <a:srgbClr val="252525"/>
                </a:solidFill>
                <a:latin typeface="Arial"/>
                <a:ea typeface="Arial"/>
                <a:cs typeface="Arial"/>
                <a:sym typeface="Arial"/>
              </a:rPr>
              <a:t>A rich portfolio of international projects </a:t>
            </a:r>
            <a:r>
              <a:rPr b="0" i="0" lang="en-US" sz="1200" u="none" cap="none" strike="noStrike">
                <a:solidFill>
                  <a:srgbClr val="252525"/>
                </a:solidFill>
                <a:latin typeface="Arial"/>
                <a:ea typeface="Arial"/>
                <a:cs typeface="Arial"/>
                <a:sym typeface="Arial"/>
              </a:rPr>
              <a:t>– EU-projects, cooperation with BRICS countries and development countries – always aiming to strengthen the quality of education and research, building capacity at partner institutions and at home, and to strengthen the bonds with our partners</a:t>
            </a:r>
            <a:endParaRPr b="0" i="0" sz="1200" u="none" cap="none" strike="noStrike">
              <a:solidFill>
                <a:srgbClr val="252525"/>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t/>
            </a:r>
            <a:endParaRPr b="0" i="0" sz="1200" u="none" cap="none" strike="noStrike">
              <a:solidFill>
                <a:srgbClr val="252525"/>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rPr b="1" i="0" lang="en-US" sz="1200" u="none" cap="none" strike="noStrike">
                <a:solidFill>
                  <a:srgbClr val="252525"/>
                </a:solidFill>
                <a:latin typeface="Arial"/>
                <a:ea typeface="Arial"/>
                <a:cs typeface="Arial"/>
                <a:sym typeface="Arial"/>
              </a:rPr>
              <a:t>Member of: </a:t>
            </a:r>
            <a:endParaRPr b="1" i="0" sz="1200" u="none" cap="none" strike="noStrike">
              <a:solidFill>
                <a:srgbClr val="252525"/>
              </a:solidFill>
              <a:latin typeface="Arial"/>
              <a:ea typeface="Arial"/>
              <a:cs typeface="Arial"/>
              <a:sym typeface="Arial"/>
            </a:endParaRPr>
          </a:p>
          <a:p>
            <a:pPr indent="-304800" lvl="0" marL="457200" marR="0" rtl="0" algn="l">
              <a:lnSpc>
                <a:spcPct val="115000"/>
              </a:lnSpc>
              <a:spcBef>
                <a:spcPts val="0"/>
              </a:spcBef>
              <a:spcAft>
                <a:spcPts val="0"/>
              </a:spcAft>
              <a:buClr>
                <a:srgbClr val="252525"/>
              </a:buClr>
              <a:buSzPts val="1200"/>
              <a:buFont typeface="Arial"/>
              <a:buChar char="●"/>
            </a:pPr>
            <a:r>
              <a:rPr b="1" i="0" lang="en-US" sz="1200" u="none" cap="none" strike="noStrike">
                <a:solidFill>
                  <a:srgbClr val="252525"/>
                </a:solidFill>
                <a:latin typeface="Arial"/>
                <a:ea typeface="Arial"/>
                <a:cs typeface="Arial"/>
                <a:sym typeface="Arial"/>
              </a:rPr>
              <a:t>European University Association</a:t>
            </a:r>
            <a:endParaRPr b="1" i="0" sz="1200" u="none" cap="none" strike="noStrike">
              <a:solidFill>
                <a:srgbClr val="252525"/>
              </a:solidFill>
              <a:latin typeface="Arial"/>
              <a:ea typeface="Arial"/>
              <a:cs typeface="Arial"/>
              <a:sym typeface="Arial"/>
            </a:endParaRPr>
          </a:p>
          <a:p>
            <a:pPr indent="-304800" lvl="0" marL="457200" marR="0" rtl="0" algn="l">
              <a:lnSpc>
                <a:spcPct val="115000"/>
              </a:lnSpc>
              <a:spcBef>
                <a:spcPts val="0"/>
              </a:spcBef>
              <a:spcAft>
                <a:spcPts val="0"/>
              </a:spcAft>
              <a:buClr>
                <a:srgbClr val="252525"/>
              </a:buClr>
              <a:buSzPts val="1200"/>
              <a:buFont typeface="Arial"/>
              <a:buChar char="●"/>
            </a:pPr>
            <a:r>
              <a:rPr b="1" i="0" lang="en-US" sz="1200" u="none" cap="none" strike="noStrike">
                <a:solidFill>
                  <a:srgbClr val="252525"/>
                </a:solidFill>
                <a:latin typeface="Arial"/>
                <a:ea typeface="Arial"/>
                <a:cs typeface="Arial"/>
                <a:sym typeface="Arial"/>
              </a:rPr>
              <a:t>Young European Research Universities (YERUN)</a:t>
            </a:r>
            <a:endParaRPr b="1" i="0" sz="1200" u="none" cap="none" strike="noStrike">
              <a:solidFill>
                <a:srgbClr val="252525"/>
              </a:solidFill>
              <a:latin typeface="Arial"/>
              <a:ea typeface="Arial"/>
              <a:cs typeface="Arial"/>
              <a:sym typeface="Arial"/>
            </a:endParaRPr>
          </a:p>
          <a:p>
            <a:pPr indent="-304800" lvl="0" marL="457200" marR="0" rtl="0" algn="l">
              <a:lnSpc>
                <a:spcPct val="115000"/>
              </a:lnSpc>
              <a:spcBef>
                <a:spcPts val="0"/>
              </a:spcBef>
              <a:spcAft>
                <a:spcPts val="0"/>
              </a:spcAft>
              <a:buClr>
                <a:srgbClr val="252525"/>
              </a:buClr>
              <a:buSzPts val="1200"/>
              <a:buFont typeface="Arial"/>
              <a:buChar char="●"/>
            </a:pPr>
            <a:r>
              <a:rPr b="1" i="0" lang="en-US" sz="1200" u="none" cap="none" strike="noStrike">
                <a:solidFill>
                  <a:srgbClr val="252525"/>
                </a:solidFill>
                <a:latin typeface="Arial"/>
                <a:ea typeface="Arial"/>
                <a:cs typeface="Arial"/>
                <a:sym typeface="Arial"/>
              </a:rPr>
              <a:t>European Digital UniverCity (EDUC)</a:t>
            </a:r>
            <a:endParaRPr b="1" i="0" sz="1200" u="none" cap="none" strike="noStrike">
              <a:solidFill>
                <a:srgbClr val="252525"/>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7"/>
          <p:cNvSpPr/>
          <p:nvPr/>
        </p:nvSpPr>
        <p:spPr>
          <a:xfrm>
            <a:off x="571100" y="4671931"/>
            <a:ext cx="310500" cy="45600"/>
          </a:xfrm>
          <a:prstGeom prst="rect">
            <a:avLst/>
          </a:prstGeom>
          <a:solidFill>
            <a:srgbClr val="FFFFFF"/>
          </a:solidFill>
          <a:ln>
            <a:noFill/>
          </a:ln>
        </p:spPr>
        <p:txBody>
          <a:bodyPr anchorCtr="0" anchor="ctr" bIns="43650" lIns="43650" spcFirstLastPara="1" rIns="43650" wrap="square" tIns="43650">
            <a:noAutofit/>
          </a:bodyPr>
          <a:lstStyle/>
          <a:p>
            <a:pPr indent="0" lvl="0" marL="0" marR="0" rtl="0" algn="ctr">
              <a:lnSpc>
                <a:spcPct val="100000"/>
              </a:lnSpc>
              <a:spcBef>
                <a:spcPts val="0"/>
              </a:spcBef>
              <a:spcAft>
                <a:spcPts val="0"/>
              </a:spcAft>
              <a:buClr>
                <a:srgbClr val="FFFFFF"/>
              </a:buClr>
              <a:buSzPts val="2100"/>
              <a:buFont typeface="Helvetica Neue Light"/>
              <a:buNone/>
            </a:pPr>
            <a:r>
              <a:t/>
            </a:r>
            <a:endParaRPr b="0" i="0" sz="2100" u="none" cap="none" strike="noStrike">
              <a:solidFill>
                <a:srgbClr val="000000"/>
              </a:solidFill>
              <a:latin typeface="Helvetica Neue Light"/>
              <a:ea typeface="Helvetica Neue Light"/>
              <a:cs typeface="Helvetica Neue Light"/>
              <a:sym typeface="Helvetica Neue Light"/>
            </a:endParaRPr>
          </a:p>
        </p:txBody>
      </p:sp>
      <p:sp>
        <p:nvSpPr>
          <p:cNvPr id="482" name="Google Shape;482;p7"/>
          <p:cNvSpPr txBox="1"/>
          <p:nvPr/>
        </p:nvSpPr>
        <p:spPr>
          <a:xfrm>
            <a:off x="732400" y="396275"/>
            <a:ext cx="9206100" cy="611400"/>
          </a:xfrm>
          <a:prstGeom prst="rect">
            <a:avLst/>
          </a:prstGeom>
          <a:noFill/>
          <a:ln>
            <a:noFill/>
          </a:ln>
        </p:spPr>
        <p:txBody>
          <a:bodyPr anchorCtr="0" anchor="ctr" bIns="43650" lIns="43650" spcFirstLastPara="1" rIns="43650" wrap="square" tIns="43650">
            <a:spAutoFit/>
          </a:bodyPr>
          <a:lstStyle/>
          <a:p>
            <a:pPr indent="0" lvl="0" marL="0" marR="0" rtl="0" algn="ctr">
              <a:lnSpc>
                <a:spcPct val="100000"/>
              </a:lnSpc>
              <a:spcBef>
                <a:spcPts val="0"/>
              </a:spcBef>
              <a:spcAft>
                <a:spcPts val="0"/>
              </a:spcAft>
              <a:buClr>
                <a:srgbClr val="D8232A"/>
              </a:buClr>
              <a:buSzPts val="3400"/>
              <a:buFont typeface="Arial"/>
              <a:buNone/>
            </a:pPr>
            <a:r>
              <a:rPr b="1" i="0" lang="en-US" sz="3400" u="none" cap="small" strike="noStrike">
                <a:solidFill>
                  <a:srgbClr val="F96E99"/>
                </a:solidFill>
                <a:latin typeface="Arial"/>
                <a:ea typeface="Arial"/>
                <a:cs typeface="Arial"/>
                <a:sym typeface="Arial"/>
              </a:rPr>
              <a:t>EDUC gap Semester: Selection and scholarship </a:t>
            </a:r>
            <a:endParaRPr b="0" i="0" sz="1200" u="none" cap="none" strike="noStrike">
              <a:solidFill>
                <a:srgbClr val="F96E99"/>
              </a:solidFill>
              <a:latin typeface="Arial"/>
              <a:ea typeface="Arial"/>
              <a:cs typeface="Arial"/>
              <a:sym typeface="Arial"/>
            </a:endParaRPr>
          </a:p>
        </p:txBody>
      </p:sp>
      <p:pic>
        <p:nvPicPr>
          <p:cNvPr id="483" name="Google Shape;483;p7"/>
          <p:cNvPicPr preferRelativeResize="0"/>
          <p:nvPr/>
        </p:nvPicPr>
        <p:blipFill rotWithShape="1">
          <a:blip r:embed="rId3">
            <a:alphaModFix/>
          </a:blip>
          <a:srcRect b="0" l="0" r="0" t="0"/>
          <a:stretch/>
        </p:blipFill>
        <p:spPr>
          <a:xfrm>
            <a:off x="170153" y="5405802"/>
            <a:ext cx="711441" cy="711441"/>
          </a:xfrm>
          <a:prstGeom prst="rect">
            <a:avLst/>
          </a:prstGeom>
          <a:noFill/>
          <a:ln>
            <a:noFill/>
          </a:ln>
        </p:spPr>
      </p:pic>
      <p:pic>
        <p:nvPicPr>
          <p:cNvPr id="484" name="Google Shape;484;p7"/>
          <p:cNvPicPr preferRelativeResize="0"/>
          <p:nvPr/>
        </p:nvPicPr>
        <p:blipFill rotWithShape="1">
          <a:blip r:embed="rId4">
            <a:alphaModFix/>
          </a:blip>
          <a:srcRect b="0" l="0" r="0" t="0"/>
          <a:stretch/>
        </p:blipFill>
        <p:spPr>
          <a:xfrm>
            <a:off x="11750987" y="0"/>
            <a:ext cx="441013" cy="6858000"/>
          </a:xfrm>
          <a:prstGeom prst="rect">
            <a:avLst/>
          </a:prstGeom>
          <a:noFill/>
          <a:ln>
            <a:noFill/>
          </a:ln>
        </p:spPr>
      </p:pic>
      <p:pic>
        <p:nvPicPr>
          <p:cNvPr id="485" name="Google Shape;485;p7"/>
          <p:cNvPicPr preferRelativeResize="0"/>
          <p:nvPr/>
        </p:nvPicPr>
        <p:blipFill rotWithShape="1">
          <a:blip r:embed="rId5">
            <a:alphaModFix/>
          </a:blip>
          <a:srcRect b="0" l="0" r="0" t="0"/>
          <a:stretch/>
        </p:blipFill>
        <p:spPr>
          <a:xfrm>
            <a:off x="10027026" y="0"/>
            <a:ext cx="1723950" cy="1180616"/>
          </a:xfrm>
          <a:prstGeom prst="rect">
            <a:avLst/>
          </a:prstGeom>
          <a:noFill/>
          <a:ln>
            <a:noFill/>
          </a:ln>
        </p:spPr>
      </p:pic>
      <p:sp>
        <p:nvSpPr>
          <p:cNvPr id="486" name="Google Shape;486;p7"/>
          <p:cNvSpPr txBox="1"/>
          <p:nvPr/>
        </p:nvSpPr>
        <p:spPr>
          <a:xfrm>
            <a:off x="906750" y="1115000"/>
            <a:ext cx="84774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Calibri"/>
                <a:ea typeface="Calibri"/>
                <a:cs typeface="Calibri"/>
                <a:sym typeface="Calibri"/>
              </a:rPr>
              <a:t>The selection process - departure from </a:t>
            </a:r>
            <a:r>
              <a:rPr b="1" lang="en-US" sz="2000">
                <a:solidFill>
                  <a:schemeClr val="dk1"/>
                </a:solidFill>
                <a:latin typeface="Calibri"/>
                <a:ea typeface="Calibri"/>
                <a:cs typeface="Calibri"/>
                <a:sym typeface="Calibri"/>
              </a:rPr>
              <a:t>January </a:t>
            </a:r>
            <a:r>
              <a:rPr b="1" i="0" lang="en-US" sz="2000" u="none" cap="none" strike="noStrike">
                <a:solidFill>
                  <a:schemeClr val="dk1"/>
                </a:solidFill>
                <a:latin typeface="Calibri"/>
                <a:ea typeface="Calibri"/>
                <a:cs typeface="Calibri"/>
                <a:sym typeface="Calibri"/>
              </a:rPr>
              <a:t>202</a:t>
            </a:r>
            <a:r>
              <a:rPr b="1" lang="en-US" sz="2000">
                <a:solidFill>
                  <a:schemeClr val="dk1"/>
                </a:solidFill>
                <a:latin typeface="Calibri"/>
                <a:ea typeface="Calibri"/>
                <a:cs typeface="Calibri"/>
                <a:sym typeface="Calibri"/>
              </a:rPr>
              <a:t>5</a:t>
            </a:r>
            <a:r>
              <a:rPr b="1" i="0" lang="en-US" sz="2000" u="none" cap="none" strike="noStrike">
                <a:solidFill>
                  <a:schemeClr val="dk1"/>
                </a:solidFill>
                <a:latin typeface="Calibri"/>
                <a:ea typeface="Calibri"/>
                <a:cs typeface="Calibri"/>
                <a:sym typeface="Calibri"/>
              </a:rPr>
              <a:t> on:</a:t>
            </a:r>
            <a:endParaRPr b="0" i="0" sz="1400" u="none" cap="none" strike="noStrike">
              <a:solidFill>
                <a:srgbClr val="000000"/>
              </a:solidFill>
              <a:latin typeface="Calibri"/>
              <a:ea typeface="Calibri"/>
              <a:cs typeface="Calibri"/>
              <a:sym typeface="Calibri"/>
            </a:endParaRPr>
          </a:p>
        </p:txBody>
      </p:sp>
      <p:grpSp>
        <p:nvGrpSpPr>
          <p:cNvPr id="487" name="Google Shape;487;p7"/>
          <p:cNvGrpSpPr/>
          <p:nvPr/>
        </p:nvGrpSpPr>
        <p:grpSpPr>
          <a:xfrm>
            <a:off x="2929365" y="1598987"/>
            <a:ext cx="1903323" cy="3351850"/>
            <a:chOff x="3178034" y="1948510"/>
            <a:chExt cx="1359906" cy="2298779"/>
          </a:xfrm>
        </p:grpSpPr>
        <p:sp>
          <p:nvSpPr>
            <p:cNvPr id="488" name="Google Shape;488;p7"/>
            <p:cNvSpPr/>
            <p:nvPr/>
          </p:nvSpPr>
          <p:spPr>
            <a:xfrm>
              <a:off x="3560827" y="1948510"/>
              <a:ext cx="594300" cy="594300"/>
            </a:xfrm>
            <a:prstGeom prst="ellipse">
              <a:avLst/>
            </a:prstGeom>
            <a:noFill/>
            <a:ln cap="flat" cmpd="sng" w="38100">
              <a:solidFill>
                <a:srgbClr val="FF988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262626"/>
                </a:solidFill>
                <a:latin typeface="Arial"/>
                <a:ea typeface="Arial"/>
                <a:cs typeface="Arial"/>
                <a:sym typeface="Arial"/>
              </a:endParaRPr>
            </a:p>
          </p:txBody>
        </p:sp>
        <p:sp>
          <p:nvSpPr>
            <p:cNvPr id="489" name="Google Shape;489;p7"/>
            <p:cNvSpPr txBox="1"/>
            <p:nvPr/>
          </p:nvSpPr>
          <p:spPr>
            <a:xfrm>
              <a:off x="3178034" y="2652285"/>
              <a:ext cx="1359900" cy="446400"/>
            </a:xfrm>
            <a:prstGeom prst="rect">
              <a:avLst/>
            </a:prstGeom>
            <a:noFill/>
            <a:ln cap="flat" cmpd="sng" w="9525">
              <a:solidFill>
                <a:srgbClr val="FF988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lnSpc>
                  <a:spcPct val="115000"/>
                </a:lnSpc>
                <a:spcBef>
                  <a:spcPts val="0"/>
                </a:spcBef>
                <a:spcAft>
                  <a:spcPts val="0"/>
                </a:spcAft>
                <a:buClr>
                  <a:schemeClr val="dk1"/>
                </a:buClr>
                <a:buSzPts val="1300"/>
                <a:buFont typeface="Arial"/>
                <a:buNone/>
              </a:pPr>
              <a:r>
                <a:rPr b="1" lang="en-US" sz="1300">
                  <a:solidFill>
                    <a:srgbClr val="262626"/>
                  </a:solidFill>
                  <a:latin typeface="Roboto"/>
                  <a:ea typeface="Roboto"/>
                  <a:cs typeface="Roboto"/>
                  <a:sym typeface="Roboto"/>
                </a:rPr>
                <a:t>Deadline for UP/USN</a:t>
              </a:r>
              <a:endParaRPr b="1" i="0" sz="1300" u="none" cap="none" strike="noStrike">
                <a:solidFill>
                  <a:srgbClr val="262626"/>
                </a:solidFill>
                <a:latin typeface="Roboto"/>
                <a:ea typeface="Roboto"/>
                <a:cs typeface="Roboto"/>
                <a:sym typeface="Roboto"/>
              </a:endParaRPr>
            </a:p>
          </p:txBody>
        </p:sp>
        <p:sp>
          <p:nvSpPr>
            <p:cNvPr id="490" name="Google Shape;490;p7"/>
            <p:cNvSpPr txBox="1"/>
            <p:nvPr/>
          </p:nvSpPr>
          <p:spPr>
            <a:xfrm>
              <a:off x="3178040" y="3109089"/>
              <a:ext cx="1359900" cy="1138200"/>
            </a:xfrm>
            <a:prstGeom prst="rect">
              <a:avLst/>
            </a:prstGeom>
            <a:noFill/>
            <a:ln>
              <a:noFill/>
            </a:ln>
          </p:spPr>
          <p:txBody>
            <a:bodyPr anchorCtr="0" anchor="t" bIns="121900" lIns="121900" spcFirstLastPara="1" rIns="121900" wrap="square" tIns="121900">
              <a:noAutofit/>
            </a:bodyPr>
            <a:lstStyle/>
            <a:p>
              <a:pPr indent="0" lvl="0" marL="0" rtl="0" algn="ctr">
                <a:lnSpc>
                  <a:spcPct val="115000"/>
                </a:lnSpc>
                <a:spcBef>
                  <a:spcPts val="0"/>
                </a:spcBef>
                <a:spcAft>
                  <a:spcPts val="0"/>
                </a:spcAft>
                <a:buClr>
                  <a:schemeClr val="dk1"/>
                </a:buClr>
                <a:buSzPts val="1100"/>
                <a:buFont typeface="Arial"/>
                <a:buNone/>
              </a:pPr>
              <a:r>
                <a:rPr i="1" lang="en-US" sz="1100">
                  <a:solidFill>
                    <a:srgbClr val="262626"/>
                  </a:solidFill>
                  <a:latin typeface="Roboto"/>
                  <a:ea typeface="Roboto"/>
                  <a:cs typeface="Roboto"/>
                  <a:sym typeface="Roboto"/>
                </a:rPr>
                <a:t>Students applying for a semester at UP or USN need to </a:t>
              </a:r>
              <a:r>
                <a:rPr b="1" i="1" lang="en-US" sz="1100">
                  <a:solidFill>
                    <a:srgbClr val="262626"/>
                  </a:solidFill>
                  <a:latin typeface="Roboto"/>
                  <a:ea typeface="Roboto"/>
                  <a:cs typeface="Roboto"/>
                  <a:sym typeface="Roboto"/>
                </a:rPr>
                <a:t>send their application earlier</a:t>
              </a:r>
              <a:r>
                <a:rPr i="1" lang="en-US" sz="1100">
                  <a:solidFill>
                    <a:srgbClr val="262626"/>
                  </a:solidFill>
                  <a:latin typeface="Roboto"/>
                  <a:ea typeface="Roboto"/>
                  <a:cs typeface="Roboto"/>
                  <a:sym typeface="Roboto"/>
                </a:rPr>
                <a:t> so that their applications can be reviewed in time. They need to go through the admin process before this date.</a:t>
              </a:r>
              <a:endParaRPr i="1" sz="1100">
                <a:solidFill>
                  <a:srgbClr val="262626"/>
                </a:solidFill>
                <a:latin typeface="Roboto"/>
                <a:ea typeface="Roboto"/>
                <a:cs typeface="Roboto"/>
                <a:sym typeface="Roboto"/>
              </a:endParaRPr>
            </a:p>
            <a:p>
              <a:pPr indent="0" lvl="0" marL="0" marR="0" rtl="0" algn="ctr">
                <a:lnSpc>
                  <a:spcPct val="115000"/>
                </a:lnSpc>
                <a:spcBef>
                  <a:spcPts val="0"/>
                </a:spcBef>
                <a:spcAft>
                  <a:spcPts val="2100"/>
                </a:spcAft>
                <a:buClr>
                  <a:schemeClr val="dk1"/>
                </a:buClr>
                <a:buSzPts val="1100"/>
                <a:buFont typeface="Arial"/>
                <a:buNone/>
              </a:pPr>
              <a:r>
                <a:t/>
              </a:r>
              <a:endParaRPr i="1" sz="1100">
                <a:solidFill>
                  <a:srgbClr val="262626"/>
                </a:solidFill>
                <a:latin typeface="Roboto"/>
                <a:ea typeface="Roboto"/>
                <a:cs typeface="Roboto"/>
                <a:sym typeface="Roboto"/>
              </a:endParaRPr>
            </a:p>
          </p:txBody>
        </p:sp>
        <p:sp>
          <p:nvSpPr>
            <p:cNvPr id="491" name="Google Shape;491;p7"/>
            <p:cNvSpPr txBox="1"/>
            <p:nvPr/>
          </p:nvSpPr>
          <p:spPr>
            <a:xfrm>
              <a:off x="3639584" y="2114043"/>
              <a:ext cx="443100" cy="316500"/>
            </a:xfrm>
            <a:prstGeom prst="rect">
              <a:avLst/>
            </a:prstGeom>
            <a:noFill/>
            <a:ln>
              <a:noFill/>
            </a:ln>
          </p:spPr>
          <p:txBody>
            <a:bodyPr anchorCtr="0" anchor="ctr" bIns="121900" lIns="121900" spcFirstLastPara="1" rIns="121900" wrap="square" tIns="121900">
              <a:noAutofit/>
            </a:bodyPr>
            <a:lstStyle/>
            <a:p>
              <a:pPr indent="0" lvl="0" marL="0" marR="0" rtl="0" algn="ctr">
                <a:lnSpc>
                  <a:spcPct val="115000"/>
                </a:lnSpc>
                <a:spcBef>
                  <a:spcPts val="0"/>
                </a:spcBef>
                <a:spcAft>
                  <a:spcPts val="2100"/>
                </a:spcAft>
                <a:buClr>
                  <a:srgbClr val="000000"/>
                </a:buClr>
                <a:buSzPts val="1100"/>
                <a:buFont typeface="Arial"/>
                <a:buNone/>
              </a:pPr>
              <a:r>
                <a:rPr b="1" lang="en-US" sz="1100">
                  <a:solidFill>
                    <a:srgbClr val="262626"/>
                  </a:solidFill>
                  <a:latin typeface="Roboto"/>
                  <a:ea typeface="Roboto"/>
                  <a:cs typeface="Roboto"/>
                  <a:sym typeface="Roboto"/>
                </a:rPr>
                <a:t>15</a:t>
              </a:r>
              <a:r>
                <a:rPr b="1" i="0" lang="en-US" sz="1100" u="none" cap="none" strike="noStrike">
                  <a:solidFill>
                    <a:srgbClr val="262626"/>
                  </a:solidFill>
                  <a:latin typeface="Roboto"/>
                  <a:ea typeface="Roboto"/>
                  <a:cs typeface="Roboto"/>
                  <a:sym typeface="Roboto"/>
                </a:rPr>
                <a:t>/10</a:t>
              </a:r>
              <a:endParaRPr b="1" i="0" sz="1100" u="none" cap="none" strike="noStrike">
                <a:solidFill>
                  <a:srgbClr val="262626"/>
                </a:solidFill>
                <a:latin typeface="Roboto"/>
                <a:ea typeface="Roboto"/>
                <a:cs typeface="Roboto"/>
                <a:sym typeface="Roboto"/>
              </a:endParaRPr>
            </a:p>
          </p:txBody>
        </p:sp>
      </p:grpSp>
      <p:grpSp>
        <p:nvGrpSpPr>
          <p:cNvPr id="492" name="Google Shape;492;p7"/>
          <p:cNvGrpSpPr/>
          <p:nvPr/>
        </p:nvGrpSpPr>
        <p:grpSpPr>
          <a:xfrm>
            <a:off x="4860276" y="1598987"/>
            <a:ext cx="1834039" cy="2767437"/>
            <a:chOff x="4557650" y="1948510"/>
            <a:chExt cx="1310403" cy="1897975"/>
          </a:xfrm>
        </p:grpSpPr>
        <p:sp>
          <p:nvSpPr>
            <p:cNvPr id="493" name="Google Shape;493;p7"/>
            <p:cNvSpPr/>
            <p:nvPr/>
          </p:nvSpPr>
          <p:spPr>
            <a:xfrm>
              <a:off x="4915703" y="1948510"/>
              <a:ext cx="594300" cy="594300"/>
            </a:xfrm>
            <a:prstGeom prst="ellipse">
              <a:avLst/>
            </a:prstGeom>
            <a:noFill/>
            <a:ln cap="flat" cmpd="sng" w="38100">
              <a:solidFill>
                <a:srgbClr val="FF988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262626"/>
                </a:solidFill>
                <a:latin typeface="Arial"/>
                <a:ea typeface="Arial"/>
                <a:cs typeface="Arial"/>
                <a:sym typeface="Arial"/>
              </a:endParaRPr>
            </a:p>
          </p:txBody>
        </p:sp>
        <p:sp>
          <p:nvSpPr>
            <p:cNvPr id="494" name="Google Shape;494;p7"/>
            <p:cNvSpPr txBox="1"/>
            <p:nvPr/>
          </p:nvSpPr>
          <p:spPr>
            <a:xfrm>
              <a:off x="4557650" y="2652285"/>
              <a:ext cx="1310400" cy="446400"/>
            </a:xfrm>
            <a:prstGeom prst="rect">
              <a:avLst/>
            </a:prstGeom>
            <a:noFill/>
            <a:ln cap="flat" cmpd="sng" w="9525">
              <a:solidFill>
                <a:srgbClr val="FF988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lnSpc>
                  <a:spcPct val="115000"/>
                </a:lnSpc>
                <a:spcBef>
                  <a:spcPts val="0"/>
                </a:spcBef>
                <a:spcAft>
                  <a:spcPts val="0"/>
                </a:spcAft>
                <a:buClr>
                  <a:schemeClr val="dk1"/>
                </a:buClr>
                <a:buSzPts val="1300"/>
                <a:buFont typeface="Arial"/>
                <a:buNone/>
              </a:pPr>
              <a:r>
                <a:rPr b="1" lang="en-US" sz="1300">
                  <a:solidFill>
                    <a:srgbClr val="262626"/>
                  </a:solidFill>
                  <a:latin typeface="Roboto"/>
                  <a:ea typeface="Roboto"/>
                  <a:cs typeface="Roboto"/>
                  <a:sym typeface="Roboto"/>
                </a:rPr>
                <a:t>Latest application deadline</a:t>
              </a:r>
              <a:endParaRPr b="1" i="0" sz="1300" u="none" cap="none" strike="noStrike">
                <a:solidFill>
                  <a:srgbClr val="262626"/>
                </a:solidFill>
                <a:latin typeface="Roboto"/>
                <a:ea typeface="Roboto"/>
                <a:cs typeface="Roboto"/>
                <a:sym typeface="Roboto"/>
              </a:endParaRPr>
            </a:p>
          </p:txBody>
        </p:sp>
        <p:sp>
          <p:nvSpPr>
            <p:cNvPr id="495" name="Google Shape;495;p7"/>
            <p:cNvSpPr txBox="1"/>
            <p:nvPr/>
          </p:nvSpPr>
          <p:spPr>
            <a:xfrm>
              <a:off x="4557653" y="3109085"/>
              <a:ext cx="1310400" cy="737400"/>
            </a:xfrm>
            <a:prstGeom prst="rect">
              <a:avLst/>
            </a:prstGeom>
            <a:noFill/>
            <a:ln>
              <a:noFill/>
            </a:ln>
          </p:spPr>
          <p:txBody>
            <a:bodyPr anchorCtr="0" anchor="t" bIns="121900" lIns="121900" spcFirstLastPara="1" rIns="121900" wrap="square" tIns="121900">
              <a:noAutofit/>
            </a:bodyPr>
            <a:lstStyle/>
            <a:p>
              <a:pPr indent="0" lvl="0" marL="0" marR="0" rtl="0" algn="ctr">
                <a:lnSpc>
                  <a:spcPct val="115000"/>
                </a:lnSpc>
                <a:spcBef>
                  <a:spcPts val="0"/>
                </a:spcBef>
                <a:spcAft>
                  <a:spcPts val="0"/>
                </a:spcAft>
                <a:buClr>
                  <a:srgbClr val="000000"/>
                </a:buClr>
                <a:buSzPts val="1100"/>
                <a:buFont typeface="Arial"/>
                <a:buNone/>
              </a:pPr>
              <a:r>
                <a:rPr i="1" lang="en-US" sz="1100">
                  <a:solidFill>
                    <a:srgbClr val="262626"/>
                  </a:solidFill>
                  <a:latin typeface="Roboto"/>
                  <a:ea typeface="Roboto"/>
                  <a:cs typeface="Roboto"/>
                  <a:sym typeface="Roboto"/>
                </a:rPr>
                <a:t>The actual date may differ depending on your home university.</a:t>
              </a:r>
              <a:endParaRPr sz="1100">
                <a:solidFill>
                  <a:srgbClr val="262626"/>
                </a:solidFill>
                <a:latin typeface="Roboto"/>
                <a:ea typeface="Roboto"/>
                <a:cs typeface="Roboto"/>
                <a:sym typeface="Roboto"/>
              </a:endParaRPr>
            </a:p>
            <a:p>
              <a:pPr indent="0" lvl="0" marL="0" marR="0" rtl="0" algn="ctr">
                <a:lnSpc>
                  <a:spcPct val="115000"/>
                </a:lnSpc>
                <a:spcBef>
                  <a:spcPts val="2100"/>
                </a:spcBef>
                <a:spcAft>
                  <a:spcPts val="2100"/>
                </a:spcAft>
                <a:buClr>
                  <a:srgbClr val="000000"/>
                </a:buClr>
                <a:buSzPts val="1100"/>
                <a:buFont typeface="Arial"/>
                <a:buNone/>
              </a:pPr>
              <a:r>
                <a:t/>
              </a:r>
              <a:endParaRPr i="1" sz="1100">
                <a:solidFill>
                  <a:srgbClr val="262626"/>
                </a:solidFill>
                <a:latin typeface="Roboto"/>
                <a:ea typeface="Roboto"/>
                <a:cs typeface="Roboto"/>
                <a:sym typeface="Roboto"/>
              </a:endParaRPr>
            </a:p>
          </p:txBody>
        </p:sp>
        <p:sp>
          <p:nvSpPr>
            <p:cNvPr id="496" name="Google Shape;496;p7"/>
            <p:cNvSpPr txBox="1"/>
            <p:nvPr/>
          </p:nvSpPr>
          <p:spPr>
            <a:xfrm>
              <a:off x="4994453" y="2114043"/>
              <a:ext cx="450300" cy="316500"/>
            </a:xfrm>
            <a:prstGeom prst="rect">
              <a:avLst/>
            </a:prstGeom>
            <a:noFill/>
            <a:ln>
              <a:noFill/>
            </a:ln>
          </p:spPr>
          <p:txBody>
            <a:bodyPr anchorCtr="0" anchor="ctr" bIns="121900" lIns="121900" spcFirstLastPara="1" rIns="121900" wrap="square" tIns="121900">
              <a:noAutofit/>
            </a:bodyPr>
            <a:lstStyle/>
            <a:p>
              <a:pPr indent="0" lvl="0" marL="0" marR="0" rtl="0" algn="ctr">
                <a:lnSpc>
                  <a:spcPct val="115000"/>
                </a:lnSpc>
                <a:spcBef>
                  <a:spcPts val="0"/>
                </a:spcBef>
                <a:spcAft>
                  <a:spcPts val="2100"/>
                </a:spcAft>
                <a:buClr>
                  <a:srgbClr val="000000"/>
                </a:buClr>
                <a:buSzPts val="1100"/>
                <a:buFont typeface="Arial"/>
                <a:buNone/>
              </a:pPr>
              <a:r>
                <a:rPr b="1" lang="en-US" sz="1100">
                  <a:solidFill>
                    <a:srgbClr val="262626"/>
                  </a:solidFill>
                  <a:latin typeface="Roboto"/>
                  <a:ea typeface="Roboto"/>
                  <a:cs typeface="Roboto"/>
                  <a:sym typeface="Roboto"/>
                </a:rPr>
                <a:t>3</a:t>
              </a:r>
              <a:r>
                <a:rPr b="1" i="0" lang="en-US" sz="1100" u="none" cap="none" strike="noStrike">
                  <a:solidFill>
                    <a:srgbClr val="262626"/>
                  </a:solidFill>
                  <a:latin typeface="Roboto"/>
                  <a:ea typeface="Roboto"/>
                  <a:cs typeface="Roboto"/>
                  <a:sym typeface="Roboto"/>
                </a:rPr>
                <a:t>0/10</a:t>
              </a:r>
              <a:endParaRPr b="1" i="0" sz="1100" u="none" cap="none" strike="noStrike">
                <a:solidFill>
                  <a:srgbClr val="262626"/>
                </a:solidFill>
                <a:latin typeface="Roboto"/>
                <a:ea typeface="Roboto"/>
                <a:cs typeface="Roboto"/>
                <a:sym typeface="Roboto"/>
              </a:endParaRPr>
            </a:p>
          </p:txBody>
        </p:sp>
      </p:grpSp>
      <p:grpSp>
        <p:nvGrpSpPr>
          <p:cNvPr id="497" name="Google Shape;497;p7"/>
          <p:cNvGrpSpPr/>
          <p:nvPr/>
        </p:nvGrpSpPr>
        <p:grpSpPr>
          <a:xfrm>
            <a:off x="6721954" y="1598987"/>
            <a:ext cx="1903325" cy="2767437"/>
            <a:chOff x="5887800" y="1948510"/>
            <a:chExt cx="1359906" cy="1897975"/>
          </a:xfrm>
        </p:grpSpPr>
        <p:sp>
          <p:nvSpPr>
            <p:cNvPr id="498" name="Google Shape;498;p7"/>
            <p:cNvSpPr/>
            <p:nvPr/>
          </p:nvSpPr>
          <p:spPr>
            <a:xfrm>
              <a:off x="6270606" y="1948510"/>
              <a:ext cx="594300" cy="594300"/>
            </a:xfrm>
            <a:prstGeom prst="ellipse">
              <a:avLst/>
            </a:prstGeom>
            <a:noFill/>
            <a:ln cap="flat" cmpd="sng" w="38100">
              <a:solidFill>
                <a:srgbClr val="FF988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262626"/>
                </a:solidFill>
                <a:latin typeface="Arial"/>
                <a:ea typeface="Arial"/>
                <a:cs typeface="Arial"/>
                <a:sym typeface="Arial"/>
              </a:endParaRPr>
            </a:p>
          </p:txBody>
        </p:sp>
        <p:sp>
          <p:nvSpPr>
            <p:cNvPr id="499" name="Google Shape;499;p7"/>
            <p:cNvSpPr txBox="1"/>
            <p:nvPr/>
          </p:nvSpPr>
          <p:spPr>
            <a:xfrm>
              <a:off x="5887800" y="2652285"/>
              <a:ext cx="1359900" cy="446400"/>
            </a:xfrm>
            <a:prstGeom prst="rect">
              <a:avLst/>
            </a:prstGeom>
            <a:noFill/>
            <a:ln cap="flat" cmpd="sng" w="9525">
              <a:solidFill>
                <a:srgbClr val="FF988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15000"/>
                </a:lnSpc>
                <a:spcBef>
                  <a:spcPts val="0"/>
                </a:spcBef>
                <a:spcAft>
                  <a:spcPts val="0"/>
                </a:spcAft>
                <a:buClr>
                  <a:srgbClr val="000000"/>
                </a:buClr>
                <a:buSzPts val="1300"/>
                <a:buFont typeface="Arial"/>
                <a:buNone/>
              </a:pPr>
              <a:r>
                <a:rPr b="1" lang="en-US" sz="1300">
                  <a:solidFill>
                    <a:srgbClr val="262626"/>
                  </a:solidFill>
                  <a:latin typeface="Roboto"/>
                  <a:ea typeface="Roboto"/>
                  <a:cs typeface="Roboto"/>
                  <a:sym typeface="Roboto"/>
                </a:rPr>
                <a:t>Preselection of applications</a:t>
              </a:r>
              <a:endParaRPr b="1" sz="1300">
                <a:solidFill>
                  <a:srgbClr val="262626"/>
                </a:solidFill>
                <a:latin typeface="Roboto"/>
                <a:ea typeface="Roboto"/>
                <a:cs typeface="Roboto"/>
                <a:sym typeface="Roboto"/>
              </a:endParaRPr>
            </a:p>
          </p:txBody>
        </p:sp>
        <p:sp>
          <p:nvSpPr>
            <p:cNvPr id="500" name="Google Shape;500;p7"/>
            <p:cNvSpPr txBox="1"/>
            <p:nvPr/>
          </p:nvSpPr>
          <p:spPr>
            <a:xfrm>
              <a:off x="5887806" y="3109085"/>
              <a:ext cx="1359900" cy="737400"/>
            </a:xfrm>
            <a:prstGeom prst="rect">
              <a:avLst/>
            </a:prstGeom>
            <a:noFill/>
            <a:ln>
              <a:noFill/>
            </a:ln>
          </p:spPr>
          <p:txBody>
            <a:bodyPr anchorCtr="0" anchor="t" bIns="121900" lIns="121900" spcFirstLastPara="1" rIns="121900" wrap="square" tIns="121900">
              <a:noAutofit/>
            </a:bodyPr>
            <a:lstStyle/>
            <a:p>
              <a:pPr indent="0" lvl="0" marL="0" rtl="0" algn="ctr">
                <a:lnSpc>
                  <a:spcPct val="115000"/>
                </a:lnSpc>
                <a:spcBef>
                  <a:spcPts val="0"/>
                </a:spcBef>
                <a:spcAft>
                  <a:spcPts val="2100"/>
                </a:spcAft>
                <a:buClr>
                  <a:schemeClr val="dk1"/>
                </a:buClr>
                <a:buSzPts val="1100"/>
                <a:buFont typeface="Arial"/>
                <a:buNone/>
              </a:pPr>
              <a:r>
                <a:rPr i="1" lang="en-US" sz="1100">
                  <a:solidFill>
                    <a:srgbClr val="262626"/>
                  </a:solidFill>
                  <a:latin typeface="Roboto"/>
                  <a:ea typeface="Roboto"/>
                  <a:cs typeface="Roboto"/>
                  <a:sym typeface="Roboto"/>
                </a:rPr>
                <a:t>Each home university pre-selects applications and transfers them to future host universities for review.</a:t>
              </a:r>
              <a:endParaRPr sz="1100">
                <a:solidFill>
                  <a:srgbClr val="262626"/>
                </a:solidFill>
                <a:latin typeface="Roboto"/>
                <a:ea typeface="Roboto"/>
                <a:cs typeface="Roboto"/>
                <a:sym typeface="Roboto"/>
              </a:endParaRPr>
            </a:p>
          </p:txBody>
        </p:sp>
        <p:sp>
          <p:nvSpPr>
            <p:cNvPr id="501" name="Google Shape;501;p7"/>
            <p:cNvSpPr txBox="1"/>
            <p:nvPr/>
          </p:nvSpPr>
          <p:spPr>
            <a:xfrm>
              <a:off x="6349358" y="2113906"/>
              <a:ext cx="443700" cy="316500"/>
            </a:xfrm>
            <a:prstGeom prst="rect">
              <a:avLst/>
            </a:prstGeom>
            <a:noFill/>
            <a:ln>
              <a:noFill/>
            </a:ln>
          </p:spPr>
          <p:txBody>
            <a:bodyPr anchorCtr="0" anchor="ctr" bIns="121900" lIns="121900" spcFirstLastPara="1" rIns="121900" wrap="square" tIns="121900">
              <a:noAutofit/>
            </a:bodyPr>
            <a:lstStyle/>
            <a:p>
              <a:pPr indent="0" lvl="0" marL="0" marR="0" rtl="0" algn="ctr">
                <a:lnSpc>
                  <a:spcPct val="115000"/>
                </a:lnSpc>
                <a:spcBef>
                  <a:spcPts val="0"/>
                </a:spcBef>
                <a:spcAft>
                  <a:spcPts val="2100"/>
                </a:spcAft>
                <a:buClr>
                  <a:srgbClr val="000000"/>
                </a:buClr>
                <a:buSzPts val="1100"/>
                <a:buFont typeface="Arial"/>
                <a:buNone/>
              </a:pPr>
              <a:r>
                <a:rPr b="1" lang="en-US" sz="1100">
                  <a:solidFill>
                    <a:srgbClr val="262626"/>
                  </a:solidFill>
                  <a:latin typeface="Roboto"/>
                  <a:ea typeface="Roboto"/>
                  <a:cs typeface="Roboto"/>
                  <a:sym typeface="Roboto"/>
                </a:rPr>
                <a:t>Beg. of Nov.</a:t>
              </a:r>
              <a:endParaRPr b="1" i="0" sz="1100" u="none" cap="none" strike="noStrike">
                <a:solidFill>
                  <a:srgbClr val="262626"/>
                </a:solidFill>
                <a:latin typeface="Roboto"/>
                <a:ea typeface="Roboto"/>
                <a:cs typeface="Roboto"/>
                <a:sym typeface="Roboto"/>
              </a:endParaRPr>
            </a:p>
          </p:txBody>
        </p:sp>
      </p:grpSp>
      <p:grpSp>
        <p:nvGrpSpPr>
          <p:cNvPr id="502" name="Google Shape;502;p7"/>
          <p:cNvGrpSpPr/>
          <p:nvPr/>
        </p:nvGrpSpPr>
        <p:grpSpPr>
          <a:xfrm>
            <a:off x="8648381" y="1598987"/>
            <a:ext cx="1903324" cy="2767437"/>
            <a:chOff x="7264213" y="1948510"/>
            <a:chExt cx="1359905" cy="1897975"/>
          </a:xfrm>
        </p:grpSpPr>
        <p:sp>
          <p:nvSpPr>
            <p:cNvPr id="503" name="Google Shape;503;p7"/>
            <p:cNvSpPr/>
            <p:nvPr/>
          </p:nvSpPr>
          <p:spPr>
            <a:xfrm>
              <a:off x="7647018" y="1948510"/>
              <a:ext cx="594300" cy="594300"/>
            </a:xfrm>
            <a:prstGeom prst="ellipse">
              <a:avLst/>
            </a:prstGeom>
            <a:noFill/>
            <a:ln cap="flat" cmpd="sng" w="38100">
              <a:solidFill>
                <a:srgbClr val="FF988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262626"/>
                </a:solidFill>
                <a:latin typeface="Arial"/>
                <a:ea typeface="Arial"/>
                <a:cs typeface="Arial"/>
                <a:sym typeface="Arial"/>
              </a:endParaRPr>
            </a:p>
          </p:txBody>
        </p:sp>
        <p:sp>
          <p:nvSpPr>
            <p:cNvPr id="504" name="Google Shape;504;p7"/>
            <p:cNvSpPr txBox="1"/>
            <p:nvPr/>
          </p:nvSpPr>
          <p:spPr>
            <a:xfrm>
              <a:off x="7264213" y="2652285"/>
              <a:ext cx="1359900" cy="446400"/>
            </a:xfrm>
            <a:prstGeom prst="rect">
              <a:avLst/>
            </a:prstGeom>
            <a:noFill/>
            <a:ln cap="flat" cmpd="sng" w="9525">
              <a:solidFill>
                <a:srgbClr val="FF9880"/>
              </a:solidFill>
              <a:prstDash val="solid"/>
              <a:round/>
              <a:headEnd len="sm" w="sm" type="none"/>
              <a:tailEnd len="sm" w="sm" type="none"/>
            </a:ln>
          </p:spPr>
          <p:txBody>
            <a:bodyPr anchorCtr="0" anchor="b" bIns="121900" lIns="121900" spcFirstLastPara="1" rIns="121900" wrap="square" tIns="121900">
              <a:noAutofit/>
            </a:bodyPr>
            <a:lstStyle/>
            <a:p>
              <a:pPr indent="0" lvl="0" marL="0" marR="0" rtl="0" algn="ctr">
                <a:lnSpc>
                  <a:spcPct val="115000"/>
                </a:lnSpc>
                <a:spcBef>
                  <a:spcPts val="0"/>
                </a:spcBef>
                <a:spcAft>
                  <a:spcPts val="0"/>
                </a:spcAft>
                <a:buClr>
                  <a:srgbClr val="000000"/>
                </a:buClr>
                <a:buSzPts val="1300"/>
                <a:buFont typeface="Arial"/>
                <a:buNone/>
              </a:pPr>
              <a:r>
                <a:rPr b="1" i="0" lang="en-US" sz="1300" u="none" cap="none" strike="noStrike">
                  <a:solidFill>
                    <a:srgbClr val="262626"/>
                  </a:solidFill>
                  <a:latin typeface="Roboto"/>
                  <a:ea typeface="Roboto"/>
                  <a:cs typeface="Roboto"/>
                  <a:sym typeface="Roboto"/>
                </a:rPr>
                <a:t>Latest notification of selection</a:t>
              </a:r>
              <a:endParaRPr b="1" i="0" sz="1300" u="none" cap="none" strike="noStrike">
                <a:solidFill>
                  <a:srgbClr val="262626"/>
                </a:solidFill>
                <a:latin typeface="Roboto"/>
                <a:ea typeface="Roboto"/>
                <a:cs typeface="Roboto"/>
                <a:sym typeface="Roboto"/>
              </a:endParaRPr>
            </a:p>
          </p:txBody>
        </p:sp>
        <p:sp>
          <p:nvSpPr>
            <p:cNvPr id="505" name="Google Shape;505;p7"/>
            <p:cNvSpPr txBox="1"/>
            <p:nvPr/>
          </p:nvSpPr>
          <p:spPr>
            <a:xfrm>
              <a:off x="7264218" y="3109085"/>
              <a:ext cx="1359900" cy="737400"/>
            </a:xfrm>
            <a:prstGeom prst="rect">
              <a:avLst/>
            </a:prstGeom>
            <a:noFill/>
            <a:ln>
              <a:noFill/>
            </a:ln>
          </p:spPr>
          <p:txBody>
            <a:bodyPr anchorCtr="0" anchor="t" bIns="121900" lIns="121900" spcFirstLastPara="1" rIns="121900" wrap="square" tIns="121900">
              <a:noAutofit/>
            </a:bodyPr>
            <a:lstStyle/>
            <a:p>
              <a:pPr indent="0" lvl="0" marL="0" marR="0" rtl="0" algn="ctr">
                <a:lnSpc>
                  <a:spcPct val="115000"/>
                </a:lnSpc>
                <a:spcBef>
                  <a:spcPts val="0"/>
                </a:spcBef>
                <a:spcAft>
                  <a:spcPts val="0"/>
                </a:spcAft>
                <a:buClr>
                  <a:srgbClr val="000000"/>
                </a:buClr>
                <a:buSzPts val="1100"/>
                <a:buFont typeface="Arial"/>
                <a:buNone/>
              </a:pPr>
              <a:r>
                <a:rPr b="0" i="1" lang="en-US" sz="1100" u="none" cap="none" strike="noStrike">
                  <a:solidFill>
                    <a:srgbClr val="262626"/>
                  </a:solidFill>
                  <a:latin typeface="Roboto"/>
                  <a:ea typeface="Roboto"/>
                  <a:cs typeface="Roboto"/>
                  <a:sym typeface="Roboto"/>
                </a:rPr>
                <a:t>Administrative procedure will follow : gap semester agreement, learning agreement, registration,...</a:t>
              </a:r>
              <a:endParaRPr b="0" i="1" sz="1100" u="none" cap="none" strike="noStrike">
                <a:solidFill>
                  <a:srgbClr val="262626"/>
                </a:solidFill>
                <a:latin typeface="Roboto"/>
                <a:ea typeface="Roboto"/>
                <a:cs typeface="Roboto"/>
                <a:sym typeface="Roboto"/>
              </a:endParaRPr>
            </a:p>
          </p:txBody>
        </p:sp>
        <p:sp>
          <p:nvSpPr>
            <p:cNvPr id="506" name="Google Shape;506;p7"/>
            <p:cNvSpPr txBox="1"/>
            <p:nvPr/>
          </p:nvSpPr>
          <p:spPr>
            <a:xfrm>
              <a:off x="7725768" y="2109685"/>
              <a:ext cx="436800" cy="321000"/>
            </a:xfrm>
            <a:prstGeom prst="rect">
              <a:avLst/>
            </a:prstGeom>
            <a:noFill/>
            <a:ln>
              <a:noFill/>
            </a:ln>
          </p:spPr>
          <p:txBody>
            <a:bodyPr anchorCtr="0" anchor="ctr" bIns="121900" lIns="121900" spcFirstLastPara="1" rIns="121900" wrap="square" tIns="121900">
              <a:noAutofit/>
            </a:bodyPr>
            <a:lstStyle/>
            <a:p>
              <a:pPr indent="0" lvl="0" marL="0" marR="0" rtl="0" algn="ctr">
                <a:lnSpc>
                  <a:spcPct val="115000"/>
                </a:lnSpc>
                <a:spcBef>
                  <a:spcPts val="0"/>
                </a:spcBef>
                <a:spcAft>
                  <a:spcPts val="2100"/>
                </a:spcAft>
                <a:buClr>
                  <a:srgbClr val="000000"/>
                </a:buClr>
                <a:buSzPts val="1100"/>
                <a:buFont typeface="Arial"/>
                <a:buNone/>
              </a:pPr>
              <a:r>
                <a:rPr b="1" lang="en-US" sz="1100">
                  <a:solidFill>
                    <a:srgbClr val="262626"/>
                  </a:solidFill>
                  <a:latin typeface="Roboto"/>
                  <a:ea typeface="Roboto"/>
                  <a:cs typeface="Roboto"/>
                  <a:sym typeface="Roboto"/>
                </a:rPr>
                <a:t>End of Nov.</a:t>
              </a:r>
              <a:endParaRPr b="1" i="0" sz="1100" u="none" cap="none" strike="noStrike">
                <a:solidFill>
                  <a:srgbClr val="262626"/>
                </a:solidFill>
                <a:latin typeface="Roboto"/>
                <a:ea typeface="Roboto"/>
                <a:cs typeface="Roboto"/>
                <a:sym typeface="Roboto"/>
              </a:endParaRPr>
            </a:p>
          </p:txBody>
        </p:sp>
      </p:grpSp>
      <p:sp>
        <p:nvSpPr>
          <p:cNvPr id="507" name="Google Shape;507;p7"/>
          <p:cNvSpPr/>
          <p:nvPr/>
        </p:nvSpPr>
        <p:spPr>
          <a:xfrm>
            <a:off x="2686774" y="2041262"/>
            <a:ext cx="495300" cy="53700"/>
          </a:xfrm>
          <a:prstGeom prst="roundRect">
            <a:avLst>
              <a:gd fmla="val 50000" name="adj"/>
            </a:avLst>
          </a:prstGeom>
          <a:solidFill>
            <a:srgbClr val="FF9880"/>
          </a:solidFill>
          <a:ln cap="flat" cmpd="sng" w="9525">
            <a:solidFill>
              <a:srgbClr val="FF988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 name="Google Shape;508;p7"/>
          <p:cNvSpPr/>
          <p:nvPr/>
        </p:nvSpPr>
        <p:spPr>
          <a:xfrm>
            <a:off x="4582559" y="2041262"/>
            <a:ext cx="495300" cy="53700"/>
          </a:xfrm>
          <a:prstGeom prst="roundRect">
            <a:avLst>
              <a:gd fmla="val 50000" name="adj"/>
            </a:avLst>
          </a:prstGeom>
          <a:solidFill>
            <a:srgbClr val="FF9880"/>
          </a:solidFill>
          <a:ln cap="flat" cmpd="sng" w="9525">
            <a:solidFill>
              <a:srgbClr val="FF988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 name="Google Shape;509;p7"/>
          <p:cNvSpPr txBox="1"/>
          <p:nvPr/>
        </p:nvSpPr>
        <p:spPr>
          <a:xfrm>
            <a:off x="906750" y="5057775"/>
            <a:ext cx="9804600" cy="1544400"/>
          </a:xfrm>
          <a:prstGeom prst="rect">
            <a:avLst/>
          </a:prstGeom>
          <a:noFill/>
          <a:ln>
            <a:noFill/>
          </a:ln>
        </p:spPr>
        <p:txBody>
          <a:bodyPr anchorCtr="0" anchor="t" bIns="91425" lIns="91425" spcFirstLastPara="1" rIns="91425" wrap="square" tIns="91425">
            <a:spAutoFit/>
          </a:bodyPr>
          <a:lstStyle/>
          <a:p>
            <a:pPr indent="0" lvl="1"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Calibri"/>
                <a:ea typeface="Calibri"/>
                <a:cs typeface="Calibri"/>
                <a:sym typeface="Calibri"/>
              </a:rPr>
              <a:t>The mobility scholarship</a:t>
            </a:r>
            <a:endParaRPr b="1" i="0" sz="2000" u="none" cap="none" strike="noStrike">
              <a:solidFill>
                <a:schemeClr val="dk1"/>
              </a:solidFill>
              <a:latin typeface="Calibri"/>
              <a:ea typeface="Calibri"/>
              <a:cs typeface="Calibri"/>
              <a:sym typeface="Calibri"/>
            </a:endParaRPr>
          </a:p>
          <a:p>
            <a:pPr indent="0" lvl="0" marL="0" marR="0" rtl="0" algn="just">
              <a:lnSpc>
                <a:spcPct val="100000"/>
              </a:lnSpc>
              <a:spcBef>
                <a:spcPts val="100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 Fixed amount per month depending on your home university/destination (pro rata of the actual presence over the study period) + travel grant : fixed amount depending on your home university</a:t>
            </a:r>
            <a:endParaRPr b="0" i="0" sz="1800" u="none" cap="none" strike="noStrike">
              <a:solidFill>
                <a:schemeClr val="dk1"/>
              </a:solidFill>
              <a:latin typeface="Calibri"/>
              <a:ea typeface="Calibri"/>
              <a:cs typeface="Calibri"/>
              <a:sym typeface="Calibri"/>
            </a:endParaRPr>
          </a:p>
        </p:txBody>
      </p:sp>
      <p:sp>
        <p:nvSpPr>
          <p:cNvPr id="510" name="Google Shape;510;p7"/>
          <p:cNvSpPr/>
          <p:nvPr/>
        </p:nvSpPr>
        <p:spPr>
          <a:xfrm>
            <a:off x="6479061" y="2041262"/>
            <a:ext cx="495300" cy="53700"/>
          </a:xfrm>
          <a:prstGeom prst="roundRect">
            <a:avLst>
              <a:gd fmla="val 50000" name="adj"/>
            </a:avLst>
          </a:prstGeom>
          <a:solidFill>
            <a:srgbClr val="FF9880"/>
          </a:solidFill>
          <a:ln cap="flat" cmpd="sng" w="9525">
            <a:solidFill>
              <a:srgbClr val="FF988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 name="Google Shape;511;p7"/>
          <p:cNvSpPr/>
          <p:nvPr/>
        </p:nvSpPr>
        <p:spPr>
          <a:xfrm>
            <a:off x="8390664" y="2041262"/>
            <a:ext cx="495300" cy="53700"/>
          </a:xfrm>
          <a:prstGeom prst="roundRect">
            <a:avLst>
              <a:gd fmla="val 50000" name="adj"/>
            </a:avLst>
          </a:prstGeom>
          <a:solidFill>
            <a:srgbClr val="FF9880"/>
          </a:solidFill>
          <a:ln cap="flat" cmpd="sng" w="9525">
            <a:solidFill>
              <a:srgbClr val="FF988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12" name="Google Shape;512;p7"/>
          <p:cNvGrpSpPr/>
          <p:nvPr/>
        </p:nvGrpSpPr>
        <p:grpSpPr>
          <a:xfrm>
            <a:off x="1069165" y="1598987"/>
            <a:ext cx="1834036" cy="2767437"/>
            <a:chOff x="1848940" y="1948510"/>
            <a:chExt cx="1310400" cy="1897975"/>
          </a:xfrm>
        </p:grpSpPr>
        <p:sp>
          <p:nvSpPr>
            <p:cNvPr id="513" name="Google Shape;513;p7"/>
            <p:cNvSpPr/>
            <p:nvPr/>
          </p:nvSpPr>
          <p:spPr>
            <a:xfrm>
              <a:off x="2206990" y="1948510"/>
              <a:ext cx="594300" cy="594300"/>
            </a:xfrm>
            <a:prstGeom prst="ellipse">
              <a:avLst/>
            </a:prstGeom>
            <a:noFill/>
            <a:ln cap="flat" cmpd="sng" w="38100">
              <a:solidFill>
                <a:srgbClr val="FF988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262626"/>
                </a:solidFill>
                <a:latin typeface="Arial"/>
                <a:ea typeface="Arial"/>
                <a:cs typeface="Arial"/>
                <a:sym typeface="Arial"/>
              </a:endParaRPr>
            </a:p>
          </p:txBody>
        </p:sp>
        <p:sp>
          <p:nvSpPr>
            <p:cNvPr id="514" name="Google Shape;514;p7"/>
            <p:cNvSpPr txBox="1"/>
            <p:nvPr/>
          </p:nvSpPr>
          <p:spPr>
            <a:xfrm>
              <a:off x="1848940" y="2652285"/>
              <a:ext cx="1310400" cy="446400"/>
            </a:xfrm>
            <a:prstGeom prst="rect">
              <a:avLst/>
            </a:prstGeom>
            <a:noFill/>
            <a:ln cap="flat" cmpd="sng" w="9525">
              <a:solidFill>
                <a:srgbClr val="FF988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15000"/>
                </a:lnSpc>
                <a:spcBef>
                  <a:spcPts val="0"/>
                </a:spcBef>
                <a:spcAft>
                  <a:spcPts val="0"/>
                </a:spcAft>
                <a:buClr>
                  <a:srgbClr val="000000"/>
                </a:buClr>
                <a:buSzPts val="1300"/>
                <a:buFont typeface="Arial"/>
                <a:buNone/>
              </a:pPr>
              <a:r>
                <a:rPr b="1" i="0" lang="en-US" sz="1300" u="none" cap="none" strike="noStrike">
                  <a:solidFill>
                    <a:srgbClr val="262626"/>
                  </a:solidFill>
                  <a:latin typeface="Roboto"/>
                  <a:ea typeface="Roboto"/>
                  <a:cs typeface="Roboto"/>
                  <a:sym typeface="Roboto"/>
                </a:rPr>
                <a:t>Online info meeting</a:t>
              </a:r>
              <a:endParaRPr b="1" i="0" sz="1300" u="none" cap="none" strike="noStrike">
                <a:solidFill>
                  <a:srgbClr val="262626"/>
                </a:solidFill>
                <a:latin typeface="Roboto"/>
                <a:ea typeface="Roboto"/>
                <a:cs typeface="Roboto"/>
                <a:sym typeface="Roboto"/>
              </a:endParaRPr>
            </a:p>
          </p:txBody>
        </p:sp>
        <p:sp>
          <p:nvSpPr>
            <p:cNvPr id="515" name="Google Shape;515;p7"/>
            <p:cNvSpPr txBox="1"/>
            <p:nvPr/>
          </p:nvSpPr>
          <p:spPr>
            <a:xfrm>
              <a:off x="1848940" y="3109085"/>
              <a:ext cx="1310400" cy="737400"/>
            </a:xfrm>
            <a:prstGeom prst="rect">
              <a:avLst/>
            </a:prstGeom>
            <a:noFill/>
            <a:ln>
              <a:noFill/>
            </a:ln>
          </p:spPr>
          <p:txBody>
            <a:bodyPr anchorCtr="0" anchor="t" bIns="121900" lIns="121900" spcFirstLastPara="1" rIns="121900" wrap="square" tIns="121900">
              <a:noAutofit/>
            </a:bodyPr>
            <a:lstStyle/>
            <a:p>
              <a:pPr indent="0" lvl="0" marL="0" marR="0" rtl="0" algn="ctr">
                <a:lnSpc>
                  <a:spcPct val="115000"/>
                </a:lnSpc>
                <a:spcBef>
                  <a:spcPts val="0"/>
                </a:spcBef>
                <a:spcAft>
                  <a:spcPts val="2100"/>
                </a:spcAft>
                <a:buClr>
                  <a:srgbClr val="000000"/>
                </a:buClr>
                <a:buSzPts val="1100"/>
                <a:buFont typeface="Arial"/>
                <a:buNone/>
              </a:pPr>
              <a:r>
                <a:rPr b="0" i="0" lang="en-US" sz="1100" u="none" cap="none" strike="noStrike">
                  <a:solidFill>
                    <a:srgbClr val="262626"/>
                  </a:solidFill>
                  <a:latin typeface="Roboto"/>
                  <a:ea typeface="Roboto"/>
                  <a:cs typeface="Roboto"/>
                  <a:sym typeface="Roboto"/>
                </a:rPr>
                <a:t>15:00 - 16:00</a:t>
              </a:r>
              <a:endParaRPr b="0" i="0" sz="1100" u="none" cap="none" strike="noStrike">
                <a:solidFill>
                  <a:srgbClr val="262626"/>
                </a:solidFill>
                <a:latin typeface="Roboto"/>
                <a:ea typeface="Roboto"/>
                <a:cs typeface="Roboto"/>
                <a:sym typeface="Roboto"/>
              </a:endParaRPr>
            </a:p>
          </p:txBody>
        </p:sp>
        <p:sp>
          <p:nvSpPr>
            <p:cNvPr id="516" name="Google Shape;516;p7"/>
            <p:cNvSpPr txBox="1"/>
            <p:nvPr/>
          </p:nvSpPr>
          <p:spPr>
            <a:xfrm>
              <a:off x="2285733" y="2114043"/>
              <a:ext cx="441000" cy="316500"/>
            </a:xfrm>
            <a:prstGeom prst="rect">
              <a:avLst/>
            </a:prstGeom>
            <a:noFill/>
            <a:ln>
              <a:noFill/>
            </a:ln>
          </p:spPr>
          <p:txBody>
            <a:bodyPr anchorCtr="0" anchor="ctr" bIns="121900" lIns="121900" spcFirstLastPara="1" rIns="121900" wrap="square" tIns="121900">
              <a:noAutofit/>
            </a:bodyPr>
            <a:lstStyle/>
            <a:p>
              <a:pPr indent="0" lvl="0" marL="0" marR="0" rtl="0" algn="ctr">
                <a:lnSpc>
                  <a:spcPct val="115000"/>
                </a:lnSpc>
                <a:spcBef>
                  <a:spcPts val="0"/>
                </a:spcBef>
                <a:spcAft>
                  <a:spcPts val="2100"/>
                </a:spcAft>
                <a:buClr>
                  <a:srgbClr val="000000"/>
                </a:buClr>
                <a:buSzPts val="1100"/>
                <a:buFont typeface="Arial"/>
                <a:buNone/>
              </a:pPr>
              <a:r>
                <a:rPr b="1" lang="en-US" sz="1100">
                  <a:solidFill>
                    <a:srgbClr val="262626"/>
                  </a:solidFill>
                  <a:latin typeface="Roboto"/>
                  <a:ea typeface="Roboto"/>
                  <a:cs typeface="Roboto"/>
                  <a:sym typeface="Roboto"/>
                </a:rPr>
                <a:t>10</a:t>
              </a:r>
              <a:r>
                <a:rPr b="1" i="0" lang="en-US" sz="1100" u="none" cap="none" strike="noStrike">
                  <a:solidFill>
                    <a:srgbClr val="262626"/>
                  </a:solidFill>
                  <a:latin typeface="Roboto"/>
                  <a:ea typeface="Roboto"/>
                  <a:cs typeface="Roboto"/>
                  <a:sym typeface="Roboto"/>
                </a:rPr>
                <a:t>/10</a:t>
              </a:r>
              <a:endParaRPr b="1" i="0" sz="1100" u="none" cap="none" strike="noStrike">
                <a:solidFill>
                  <a:srgbClr val="262626"/>
                </a:solidFill>
                <a:latin typeface="Roboto"/>
                <a:ea typeface="Roboto"/>
                <a:cs typeface="Roboto"/>
                <a:sym typeface="Roboto"/>
              </a:endParaRPr>
            </a:p>
          </p:txBody>
        </p:sp>
      </p:gr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29" name="Shape 1129"/>
        <p:cNvGrpSpPr/>
        <p:nvPr/>
      </p:nvGrpSpPr>
      <p:grpSpPr>
        <a:xfrm>
          <a:off x="0" y="0"/>
          <a:ext cx="0" cy="0"/>
          <a:chOff x="0" y="0"/>
          <a:chExt cx="0" cy="0"/>
        </a:xfrm>
      </p:grpSpPr>
      <p:pic>
        <p:nvPicPr>
          <p:cNvPr id="1130" name="Google Shape;1130;p63"/>
          <p:cNvPicPr preferRelativeResize="0"/>
          <p:nvPr/>
        </p:nvPicPr>
        <p:blipFill rotWithShape="1">
          <a:blip r:embed="rId3">
            <a:alphaModFix/>
          </a:blip>
          <a:srcRect b="0" l="0" r="0" t="0"/>
          <a:stretch/>
        </p:blipFill>
        <p:spPr>
          <a:xfrm>
            <a:off x="209550" y="76200"/>
            <a:ext cx="6096000" cy="1866901"/>
          </a:xfrm>
          <a:prstGeom prst="rect">
            <a:avLst/>
          </a:prstGeom>
          <a:noFill/>
          <a:ln>
            <a:noFill/>
          </a:ln>
        </p:spPr>
      </p:pic>
      <p:sp>
        <p:nvSpPr>
          <p:cNvPr id="1131" name="Google Shape;1131;p63"/>
          <p:cNvSpPr txBox="1"/>
          <p:nvPr/>
        </p:nvSpPr>
        <p:spPr>
          <a:xfrm>
            <a:off x="6305550" y="609450"/>
            <a:ext cx="52575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2000" u="none" cap="none" strike="noStrike">
                <a:solidFill>
                  <a:srgbClr val="000000"/>
                </a:solidFill>
                <a:latin typeface="Arial"/>
                <a:ea typeface="Arial"/>
                <a:cs typeface="Arial"/>
                <a:sym typeface="Arial"/>
              </a:rPr>
              <a:t>Courses available for EDUC </a:t>
            </a:r>
            <a:br>
              <a:rPr b="1" i="0" lang="en-US" sz="2000" u="none" cap="none" strike="noStrike">
                <a:solidFill>
                  <a:srgbClr val="000000"/>
                </a:solidFill>
                <a:latin typeface="Arial"/>
                <a:ea typeface="Arial"/>
                <a:cs typeface="Arial"/>
                <a:sym typeface="Arial"/>
              </a:rPr>
            </a:br>
            <a:r>
              <a:rPr b="1" i="0" lang="en-US" sz="2000" u="none" cap="none" strike="noStrike">
                <a:solidFill>
                  <a:srgbClr val="000000"/>
                </a:solidFill>
                <a:latin typeface="Arial"/>
                <a:ea typeface="Arial"/>
                <a:cs typeface="Arial"/>
                <a:sym typeface="Arial"/>
              </a:rPr>
              <a:t>Gap year-students 2024-25:</a:t>
            </a:r>
            <a:endParaRPr b="1" i="0" sz="2000" u="none" cap="none" strike="noStrike">
              <a:solidFill>
                <a:srgbClr val="000000"/>
              </a:solidFill>
              <a:latin typeface="Arial"/>
              <a:ea typeface="Arial"/>
              <a:cs typeface="Arial"/>
              <a:sym typeface="Arial"/>
            </a:endParaRPr>
          </a:p>
        </p:txBody>
      </p:sp>
      <p:sp>
        <p:nvSpPr>
          <p:cNvPr id="1132" name="Google Shape;1132;p63"/>
          <p:cNvSpPr txBox="1"/>
          <p:nvPr/>
        </p:nvSpPr>
        <p:spPr>
          <a:xfrm>
            <a:off x="4962150" y="2513125"/>
            <a:ext cx="6600900" cy="2301000"/>
          </a:xfrm>
          <a:prstGeom prst="rect">
            <a:avLst/>
          </a:prstGeom>
          <a:noFill/>
          <a:ln>
            <a:noFill/>
          </a:ln>
        </p:spPr>
        <p:txBody>
          <a:bodyPr anchorCtr="0" anchor="t" bIns="91425" lIns="91425" spcFirstLastPara="1" rIns="91425" wrap="square" tIns="91425">
            <a:spAutoFit/>
          </a:bodyPr>
          <a:lstStyle/>
          <a:p>
            <a:pPr indent="0" lvl="0" marL="0" marR="0" rtl="0" algn="l">
              <a:lnSpc>
                <a:spcPct val="110000"/>
              </a:lnSpc>
              <a:spcBef>
                <a:spcPts val="2000"/>
              </a:spcBef>
              <a:spcAft>
                <a:spcPts val="0"/>
              </a:spcAft>
              <a:buClr>
                <a:schemeClr val="dk1"/>
              </a:buClr>
              <a:buSzPts val="1100"/>
              <a:buFont typeface="Arial"/>
              <a:buNone/>
            </a:pPr>
            <a:r>
              <a:rPr b="0" i="0" lang="en-US" sz="2700" u="sng" cap="none" strike="noStrike">
                <a:solidFill>
                  <a:schemeClr val="hlink"/>
                </a:solidFill>
                <a:highlight>
                  <a:srgbClr val="FFFFFF"/>
                </a:highlight>
                <a:latin typeface="Arial"/>
                <a:ea typeface="Arial"/>
                <a:cs typeface="Arial"/>
                <a:sym typeface="Arial"/>
                <a:hlinkClick r:id="rId4"/>
              </a:rPr>
              <a:t>Scandinavian studies</a:t>
            </a:r>
            <a:r>
              <a:rPr b="0" i="0" lang="en-US" sz="2700" u="none" cap="none" strike="noStrike">
                <a:solidFill>
                  <a:srgbClr val="252525"/>
                </a:solidFill>
                <a:highlight>
                  <a:srgbClr val="FFFFFF"/>
                </a:highlight>
                <a:latin typeface="Arial"/>
                <a:ea typeface="Arial"/>
                <a:cs typeface="Arial"/>
                <a:sym typeface="Arial"/>
              </a:rPr>
              <a:t> </a:t>
            </a:r>
            <a:endParaRPr b="0" i="0" sz="2700" u="none" cap="none" strike="noStrike">
              <a:solidFill>
                <a:srgbClr val="252525"/>
              </a:solidFill>
              <a:highlight>
                <a:srgbClr val="FFFFFF"/>
              </a:highlight>
              <a:latin typeface="Arial"/>
              <a:ea typeface="Arial"/>
              <a:cs typeface="Arial"/>
              <a:sym typeface="Arial"/>
            </a:endParaRPr>
          </a:p>
          <a:p>
            <a:pPr indent="0" lvl="0" marL="0" marR="0" rtl="0" algn="l">
              <a:lnSpc>
                <a:spcPct val="115000"/>
              </a:lnSpc>
              <a:spcBef>
                <a:spcPts val="1000"/>
              </a:spcBef>
              <a:spcAft>
                <a:spcPts val="0"/>
              </a:spcAft>
              <a:buClr>
                <a:srgbClr val="000000"/>
              </a:buClr>
              <a:buSzPts val="1350"/>
              <a:buFont typeface="Arial"/>
              <a:buNone/>
            </a:pPr>
            <a:r>
              <a:rPr b="0" i="0" lang="en-US" sz="1350" u="none" cap="none" strike="noStrike">
                <a:solidFill>
                  <a:srgbClr val="252525"/>
                </a:solidFill>
                <a:highlight>
                  <a:srgbClr val="FFFFFF"/>
                </a:highlight>
                <a:latin typeface="Arial"/>
                <a:ea typeface="Arial"/>
                <a:cs typeface="Arial"/>
                <a:sym typeface="Arial"/>
              </a:rPr>
              <a:t>Campus: Bø</a:t>
            </a:r>
            <a:br>
              <a:rPr b="0" i="0" lang="en-US" sz="1350" u="none" cap="none" strike="noStrike">
                <a:solidFill>
                  <a:srgbClr val="252525"/>
                </a:solidFill>
                <a:highlight>
                  <a:srgbClr val="FFFFFF"/>
                </a:highlight>
                <a:latin typeface="Arial"/>
                <a:ea typeface="Arial"/>
                <a:cs typeface="Arial"/>
                <a:sym typeface="Arial"/>
              </a:rPr>
            </a:br>
            <a:r>
              <a:rPr b="0" i="0" lang="en-US" sz="1350" u="none" cap="none" strike="noStrike">
                <a:solidFill>
                  <a:srgbClr val="252525"/>
                </a:solidFill>
                <a:highlight>
                  <a:srgbClr val="FFFFFF"/>
                </a:highlight>
                <a:latin typeface="Arial"/>
                <a:ea typeface="Arial"/>
                <a:cs typeface="Arial"/>
                <a:sym typeface="Arial"/>
              </a:rPr>
              <a:t>Semester: Autumn/Spring/Full academic year</a:t>
            </a:r>
            <a:br>
              <a:rPr b="0" i="0" lang="en-US" sz="1350" u="none" cap="none" strike="noStrike">
                <a:solidFill>
                  <a:srgbClr val="252525"/>
                </a:solidFill>
                <a:highlight>
                  <a:srgbClr val="FFFFFF"/>
                </a:highlight>
                <a:latin typeface="Arial"/>
                <a:ea typeface="Arial"/>
                <a:cs typeface="Arial"/>
                <a:sym typeface="Arial"/>
              </a:rPr>
            </a:br>
            <a:r>
              <a:rPr b="0" i="0" lang="en-US" sz="1350" u="none" cap="none" strike="noStrike">
                <a:solidFill>
                  <a:srgbClr val="252525"/>
                </a:solidFill>
                <a:highlight>
                  <a:srgbClr val="FFFFFF"/>
                </a:highlight>
                <a:latin typeface="Arial"/>
                <a:ea typeface="Arial"/>
                <a:cs typeface="Arial"/>
                <a:sym typeface="Arial"/>
              </a:rPr>
              <a:t>Courses: Selection of courses in Norwegian language, society and culture</a:t>
            </a:r>
            <a:endParaRPr b="0" i="0" sz="1350" u="none" cap="none" strike="noStrike">
              <a:solidFill>
                <a:srgbClr val="252525"/>
              </a:solidFill>
              <a:highlight>
                <a:srgbClr val="FFFFFF"/>
              </a:highlight>
              <a:latin typeface="Arial"/>
              <a:ea typeface="Arial"/>
              <a:cs typeface="Arial"/>
              <a:sym typeface="Arial"/>
            </a:endParaRPr>
          </a:p>
          <a:p>
            <a:pPr indent="0" lvl="0" marL="0" marR="0" rtl="0" algn="l">
              <a:lnSpc>
                <a:spcPct val="115000"/>
              </a:lnSpc>
              <a:spcBef>
                <a:spcPts val="1000"/>
              </a:spcBef>
              <a:spcAft>
                <a:spcPts val="0"/>
              </a:spcAft>
              <a:buClr>
                <a:srgbClr val="000000"/>
              </a:buClr>
              <a:buSzPts val="1350"/>
              <a:buFont typeface="Arial"/>
              <a:buNone/>
            </a:pPr>
            <a:r>
              <a:rPr b="0" i="0" lang="en-US" sz="1350" u="none" cap="none" strike="noStrike">
                <a:solidFill>
                  <a:srgbClr val="252525"/>
                </a:solidFill>
                <a:highlight>
                  <a:srgbClr val="FFFFFF"/>
                </a:highlight>
                <a:latin typeface="Arial"/>
                <a:ea typeface="Arial"/>
                <a:cs typeface="Arial"/>
                <a:sym typeface="Arial"/>
              </a:rPr>
              <a:t>Explore various dimensions of the Norwegian way of life. Develop intercultural competence and environmental insights while getting to know the diversity of Telemark county’s geography, culture, and business community.</a:t>
            </a:r>
            <a:endParaRPr b="0" i="0" sz="1400" u="none" cap="none" strike="noStrike">
              <a:solidFill>
                <a:srgbClr val="000000"/>
              </a:solidFill>
              <a:latin typeface="Arial"/>
              <a:ea typeface="Arial"/>
              <a:cs typeface="Arial"/>
              <a:sym typeface="Arial"/>
            </a:endParaRPr>
          </a:p>
        </p:txBody>
      </p:sp>
      <p:pic>
        <p:nvPicPr>
          <p:cNvPr id="1133" name="Google Shape;1133;p63"/>
          <p:cNvPicPr preferRelativeResize="0"/>
          <p:nvPr/>
        </p:nvPicPr>
        <p:blipFill rotWithShape="1">
          <a:blip r:embed="rId5">
            <a:alphaModFix/>
          </a:blip>
          <a:srcRect b="0" l="0" r="0" t="0"/>
          <a:stretch/>
        </p:blipFill>
        <p:spPr>
          <a:xfrm>
            <a:off x="349725" y="2708525"/>
            <a:ext cx="4568049" cy="2021074"/>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37" name="Shape 1137"/>
        <p:cNvGrpSpPr/>
        <p:nvPr/>
      </p:nvGrpSpPr>
      <p:grpSpPr>
        <a:xfrm>
          <a:off x="0" y="0"/>
          <a:ext cx="0" cy="0"/>
          <a:chOff x="0" y="0"/>
          <a:chExt cx="0" cy="0"/>
        </a:xfrm>
      </p:grpSpPr>
      <p:sp>
        <p:nvSpPr>
          <p:cNvPr id="1138" name="Google Shape;1138;p64"/>
          <p:cNvSpPr txBox="1"/>
          <p:nvPr/>
        </p:nvSpPr>
        <p:spPr>
          <a:xfrm>
            <a:off x="323850" y="2200275"/>
            <a:ext cx="5734200" cy="2713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Student welfare and student activities:</a:t>
            </a:r>
            <a:endParaRPr b="0" i="0" sz="1400" u="none" cap="none" strike="noStrike">
              <a:solidFill>
                <a:srgbClr val="252525"/>
              </a:solidFill>
              <a:latin typeface="Calibri"/>
              <a:ea typeface="Calibri"/>
              <a:cs typeface="Calibri"/>
              <a:sym typeface="Calibri"/>
            </a:endParaRPr>
          </a:p>
          <a:p>
            <a:pPr indent="-317500" lvl="0" marL="457200" marR="0" rtl="0" algn="l">
              <a:lnSpc>
                <a:spcPct val="115000"/>
              </a:lnSpc>
              <a:spcBef>
                <a:spcPts val="300"/>
              </a:spcBef>
              <a:spcAft>
                <a:spcPts val="0"/>
              </a:spcAft>
              <a:buClr>
                <a:srgbClr val="252525"/>
              </a:buClr>
              <a:buSzPts val="1400"/>
              <a:buFont typeface="Calibri"/>
              <a:buChar char="●"/>
            </a:pPr>
            <a:r>
              <a:rPr b="0" i="0" lang="en-US" sz="1400" u="none" cap="none" strike="noStrike">
                <a:solidFill>
                  <a:srgbClr val="252525"/>
                </a:solidFill>
                <a:latin typeface="Calibri"/>
                <a:ea typeface="Calibri"/>
                <a:cs typeface="Calibri"/>
                <a:sym typeface="Calibri"/>
              </a:rPr>
              <a:t>Accommodation pre-booked and offered in student housing:</a:t>
            </a:r>
            <a:endParaRPr b="0" i="0" sz="1400" u="none" cap="none" strike="noStrike">
              <a:solidFill>
                <a:srgbClr val="252525"/>
              </a:solidFill>
              <a:latin typeface="Calibri"/>
              <a:ea typeface="Calibri"/>
              <a:cs typeface="Calibri"/>
              <a:sym typeface="Calibri"/>
            </a:endParaRPr>
          </a:p>
          <a:p>
            <a:pPr indent="0" lvl="0" marL="457200" marR="0" rtl="0" algn="l">
              <a:lnSpc>
                <a:spcPct val="115000"/>
              </a:lnSpc>
              <a:spcBef>
                <a:spcPts val="300"/>
              </a:spcBef>
              <a:spcAft>
                <a:spcPts val="0"/>
              </a:spcAft>
              <a:buClr>
                <a:srgbClr val="000000"/>
              </a:buClr>
              <a:buSzPts val="1400"/>
              <a:buFont typeface="Arial"/>
              <a:buNone/>
            </a:pPr>
            <a:r>
              <a:rPr b="0" i="0" lang="en-US" sz="1400" u="sng" cap="none" strike="noStrike">
                <a:solidFill>
                  <a:schemeClr val="hlink"/>
                </a:solidFill>
                <a:latin typeface="Calibri"/>
                <a:ea typeface="Calibri"/>
                <a:cs typeface="Calibri"/>
                <a:sym typeface="Calibri"/>
                <a:hlinkClick r:id="rId3"/>
              </a:rPr>
              <a:t>https://www.ssn.no/en/housing</a:t>
            </a:r>
            <a:r>
              <a:rPr b="0" i="0" lang="en-US" sz="1400" u="none" cap="none" strike="noStrike">
                <a:solidFill>
                  <a:srgbClr val="252525"/>
                </a:solidFill>
                <a:latin typeface="Calibri"/>
                <a:ea typeface="Calibri"/>
                <a:cs typeface="Calibri"/>
                <a:sym typeface="Calibri"/>
              </a:rPr>
              <a:t> </a:t>
            </a:r>
            <a:endParaRPr b="0" i="0" sz="1400" u="none" cap="none" strike="noStrike">
              <a:solidFill>
                <a:srgbClr val="252525"/>
              </a:solidFill>
              <a:latin typeface="Calibri"/>
              <a:ea typeface="Calibri"/>
              <a:cs typeface="Calibri"/>
              <a:sym typeface="Calibri"/>
            </a:endParaRPr>
          </a:p>
          <a:p>
            <a:pPr indent="-317500" lvl="0" marL="457200" marR="0" rtl="0" algn="l">
              <a:lnSpc>
                <a:spcPct val="115000"/>
              </a:lnSpc>
              <a:spcBef>
                <a:spcPts val="300"/>
              </a:spcBef>
              <a:spcAft>
                <a:spcPts val="0"/>
              </a:spcAft>
              <a:buClr>
                <a:srgbClr val="252525"/>
              </a:buClr>
              <a:buSzPts val="1400"/>
              <a:buFont typeface="Calibri"/>
              <a:buChar char="●"/>
            </a:pPr>
            <a:r>
              <a:rPr b="0" i="0" lang="en-US" sz="1400" u="none" cap="none" strike="noStrike">
                <a:solidFill>
                  <a:srgbClr val="252525"/>
                </a:solidFill>
                <a:latin typeface="Calibri"/>
                <a:ea typeface="Calibri"/>
                <a:cs typeface="Calibri"/>
                <a:sym typeface="Calibri"/>
              </a:rPr>
              <a:t>Health and social advisor services on campus</a:t>
            </a:r>
            <a:endParaRPr b="0" i="0" sz="1400" u="none" cap="none" strike="noStrike">
              <a:solidFill>
                <a:srgbClr val="252525"/>
              </a:solidFill>
              <a:latin typeface="Calibri"/>
              <a:ea typeface="Calibri"/>
              <a:cs typeface="Calibri"/>
              <a:sym typeface="Calibri"/>
            </a:endParaRPr>
          </a:p>
          <a:p>
            <a:pPr indent="-317500" lvl="0" marL="457200" marR="0" rtl="0" algn="l">
              <a:lnSpc>
                <a:spcPct val="115000"/>
              </a:lnSpc>
              <a:spcBef>
                <a:spcPts val="0"/>
              </a:spcBef>
              <a:spcAft>
                <a:spcPts val="0"/>
              </a:spcAft>
              <a:buClr>
                <a:srgbClr val="252525"/>
              </a:buClr>
              <a:buSzPts val="1400"/>
              <a:buFont typeface="Calibri"/>
              <a:buChar char="●"/>
            </a:pPr>
            <a:r>
              <a:rPr b="0" i="0" lang="en-US" sz="1400" u="none" cap="none" strike="noStrike">
                <a:solidFill>
                  <a:srgbClr val="252525"/>
                </a:solidFill>
                <a:latin typeface="Calibri"/>
                <a:ea typeface="Calibri"/>
                <a:cs typeface="Calibri"/>
                <a:sym typeface="Calibri"/>
              </a:rPr>
              <a:t>An active international student environment, student unions and sport activities on campus</a:t>
            </a:r>
            <a:endParaRPr b="0" i="0" sz="1400" u="none" cap="none" strike="noStrike">
              <a:solidFill>
                <a:srgbClr val="252525"/>
              </a:solidFill>
              <a:latin typeface="Calibri"/>
              <a:ea typeface="Calibri"/>
              <a:cs typeface="Calibri"/>
              <a:sym typeface="Calibri"/>
            </a:endParaRPr>
          </a:p>
          <a:p>
            <a:pPr indent="-317500" lvl="0" marL="457200" marR="0" rtl="0" algn="l">
              <a:lnSpc>
                <a:spcPct val="115000"/>
              </a:lnSpc>
              <a:spcBef>
                <a:spcPts val="0"/>
              </a:spcBef>
              <a:spcAft>
                <a:spcPts val="0"/>
              </a:spcAft>
              <a:buClr>
                <a:srgbClr val="252525"/>
              </a:buClr>
              <a:buSzPts val="1400"/>
              <a:buFont typeface="Calibri"/>
              <a:buChar char="●"/>
            </a:pPr>
            <a:r>
              <a:rPr b="0" i="0" lang="en-US" sz="1400" u="none" cap="none" strike="noStrike">
                <a:solidFill>
                  <a:srgbClr val="252525"/>
                </a:solidFill>
                <a:latin typeface="Calibri"/>
                <a:ea typeface="Calibri"/>
                <a:cs typeface="Calibri"/>
                <a:sym typeface="Calibri"/>
              </a:rPr>
              <a:t>Orientation and “buddy-week” on campus</a:t>
            </a:r>
            <a:endParaRPr b="0" i="0" sz="1400" u="none" cap="none" strike="noStrike">
              <a:solidFill>
                <a:srgbClr val="252525"/>
              </a:solidFill>
              <a:latin typeface="Calibri"/>
              <a:ea typeface="Calibri"/>
              <a:cs typeface="Calibri"/>
              <a:sym typeface="Calibri"/>
            </a:endParaRPr>
          </a:p>
          <a:p>
            <a:pPr indent="-317500" lvl="0" marL="457200" marR="0" rtl="0" algn="l">
              <a:lnSpc>
                <a:spcPct val="115000"/>
              </a:lnSpc>
              <a:spcBef>
                <a:spcPts val="0"/>
              </a:spcBef>
              <a:spcAft>
                <a:spcPts val="0"/>
              </a:spcAft>
              <a:buClr>
                <a:srgbClr val="252525"/>
              </a:buClr>
              <a:buSzPts val="1400"/>
              <a:buFont typeface="Calibri"/>
              <a:buChar char="●"/>
            </a:pPr>
            <a:r>
              <a:rPr b="0" i="0" lang="en-US" sz="1400" u="none" cap="none" strike="noStrike">
                <a:solidFill>
                  <a:srgbClr val="252525"/>
                </a:solidFill>
                <a:latin typeface="Calibri"/>
                <a:ea typeface="Calibri"/>
                <a:cs typeface="Calibri"/>
                <a:sym typeface="Calibri"/>
              </a:rPr>
              <a:t>International student assistants to help new students</a:t>
            </a:r>
            <a:endParaRPr b="0" i="0" sz="1400" u="none" cap="none" strike="noStrike">
              <a:solidFill>
                <a:srgbClr val="252525"/>
              </a:solidFill>
              <a:latin typeface="Calibri"/>
              <a:ea typeface="Calibri"/>
              <a:cs typeface="Calibri"/>
              <a:sym typeface="Calibri"/>
            </a:endParaRPr>
          </a:p>
          <a:p>
            <a:pPr indent="-317500" lvl="0" marL="457200" marR="0" rtl="0" algn="l">
              <a:lnSpc>
                <a:spcPct val="115000"/>
              </a:lnSpc>
              <a:spcBef>
                <a:spcPts val="0"/>
              </a:spcBef>
              <a:spcAft>
                <a:spcPts val="0"/>
              </a:spcAft>
              <a:buClr>
                <a:srgbClr val="252525"/>
              </a:buClr>
              <a:buSzPts val="1400"/>
              <a:buFont typeface="Calibri"/>
              <a:buChar char="●"/>
            </a:pPr>
            <a:r>
              <a:rPr b="0" i="0" lang="en-US" sz="1400" u="none" cap="none" strike="noStrike">
                <a:solidFill>
                  <a:srgbClr val="252525"/>
                </a:solidFill>
                <a:latin typeface="Calibri"/>
                <a:ea typeface="Calibri"/>
                <a:cs typeface="Calibri"/>
                <a:sym typeface="Calibri"/>
              </a:rPr>
              <a:t>Organized activities may include: coffee hour, toga parties, hiking, rapelling, cano-paddling, skiing…</a:t>
            </a:r>
            <a:endParaRPr b="0" i="0" sz="1400" u="none" cap="none" strike="noStrike">
              <a:solidFill>
                <a:srgbClr val="000000"/>
              </a:solidFill>
              <a:latin typeface="Arial"/>
              <a:ea typeface="Arial"/>
              <a:cs typeface="Arial"/>
              <a:sym typeface="Arial"/>
            </a:endParaRPr>
          </a:p>
        </p:txBody>
      </p:sp>
      <p:pic>
        <p:nvPicPr>
          <p:cNvPr id="1139" name="Google Shape;1139;p64"/>
          <p:cNvPicPr preferRelativeResize="0"/>
          <p:nvPr/>
        </p:nvPicPr>
        <p:blipFill rotWithShape="1">
          <a:blip r:embed="rId4">
            <a:alphaModFix/>
          </a:blip>
          <a:srcRect b="0" l="0" r="0" t="0"/>
          <a:stretch/>
        </p:blipFill>
        <p:spPr>
          <a:xfrm>
            <a:off x="243700" y="57150"/>
            <a:ext cx="5814199" cy="1893000"/>
          </a:xfrm>
          <a:prstGeom prst="rect">
            <a:avLst/>
          </a:prstGeom>
          <a:noFill/>
          <a:ln>
            <a:noFill/>
          </a:ln>
        </p:spPr>
      </p:pic>
      <p:pic>
        <p:nvPicPr>
          <p:cNvPr id="1140" name="Google Shape;1140;p64"/>
          <p:cNvPicPr preferRelativeResize="0"/>
          <p:nvPr/>
        </p:nvPicPr>
        <p:blipFill rotWithShape="1">
          <a:blip r:embed="rId5">
            <a:alphaModFix/>
          </a:blip>
          <a:srcRect b="0" l="0" r="0" t="0"/>
          <a:stretch/>
        </p:blipFill>
        <p:spPr>
          <a:xfrm>
            <a:off x="6257925" y="314325"/>
            <a:ext cx="5372101" cy="60199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4" name="Shape 1144"/>
        <p:cNvGrpSpPr/>
        <p:nvPr/>
      </p:nvGrpSpPr>
      <p:grpSpPr>
        <a:xfrm>
          <a:off x="0" y="0"/>
          <a:ext cx="0" cy="0"/>
          <a:chOff x="0" y="0"/>
          <a:chExt cx="0" cy="0"/>
        </a:xfrm>
      </p:grpSpPr>
      <p:pic>
        <p:nvPicPr>
          <p:cNvPr id="1145" name="Google Shape;1145;g2bbe37fe9f2_3_0"/>
          <p:cNvPicPr preferRelativeResize="0"/>
          <p:nvPr/>
        </p:nvPicPr>
        <p:blipFill rotWithShape="1">
          <a:blip r:embed="rId3">
            <a:alphaModFix/>
          </a:blip>
          <a:srcRect b="0" l="0" r="0" t="0"/>
          <a:stretch/>
        </p:blipFill>
        <p:spPr>
          <a:xfrm>
            <a:off x="11750987" y="0"/>
            <a:ext cx="441013" cy="6858000"/>
          </a:xfrm>
          <a:prstGeom prst="rect">
            <a:avLst/>
          </a:prstGeom>
          <a:noFill/>
          <a:ln>
            <a:noFill/>
          </a:ln>
        </p:spPr>
      </p:pic>
      <p:sp>
        <p:nvSpPr>
          <p:cNvPr id="1146" name="Google Shape;1146;g2bbe37fe9f2_3_0"/>
          <p:cNvSpPr txBox="1"/>
          <p:nvPr/>
        </p:nvSpPr>
        <p:spPr>
          <a:xfrm>
            <a:off x="163275" y="722325"/>
            <a:ext cx="11456400" cy="58569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rgbClr val="000000"/>
              </a:buClr>
              <a:buSzPts val="1600"/>
              <a:buFont typeface="Arial"/>
              <a:buNone/>
            </a:pPr>
            <a:r>
              <a:t/>
            </a:r>
            <a:endParaRPr b="1" i="0" sz="1900" u="none" cap="none" strike="noStrike">
              <a:solidFill>
                <a:srgbClr val="F96E99"/>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600"/>
              <a:buFont typeface="Arial"/>
              <a:buNone/>
            </a:pPr>
            <a:r>
              <a:rPr b="1" i="0" lang="en-US" sz="1900" u="none" cap="none" strike="noStrike">
                <a:solidFill>
                  <a:srgbClr val="F96E99"/>
                </a:solidFill>
                <a:latin typeface="Calibri"/>
                <a:ea typeface="Calibri"/>
                <a:cs typeface="Calibri"/>
                <a:sym typeface="Calibri"/>
              </a:rPr>
              <a:t>Useful links at the receiving universities</a:t>
            </a:r>
            <a:endParaRPr b="1" i="0" sz="2100" u="none" cap="none" strike="noStrike">
              <a:solidFill>
                <a:srgbClr val="3F3F3F"/>
              </a:solidFill>
              <a:latin typeface="Calibri"/>
              <a:ea typeface="Calibri"/>
              <a:cs typeface="Calibri"/>
              <a:sym typeface="Calibri"/>
            </a:endParaRPr>
          </a:p>
          <a:p>
            <a:pPr indent="-228600" lvl="0" marL="457200" marR="0" rtl="0" algn="l">
              <a:lnSpc>
                <a:spcPct val="133333"/>
              </a:lnSpc>
              <a:spcBef>
                <a:spcPts val="0"/>
              </a:spcBef>
              <a:spcAft>
                <a:spcPts val="0"/>
              </a:spcAft>
              <a:buClr>
                <a:srgbClr val="000000"/>
              </a:buClr>
              <a:buSzPts val="1800"/>
              <a:buFont typeface="Calibri"/>
              <a:buNone/>
            </a:pPr>
            <a:r>
              <a:t/>
            </a:r>
            <a:endParaRPr b="0" i="0" sz="1800" u="none" cap="none" strike="noStrike">
              <a:solidFill>
                <a:srgbClr val="3F3F3F"/>
              </a:solidFill>
              <a:highlight>
                <a:srgbClr val="FFFF00"/>
              </a:highlight>
              <a:latin typeface="Calibri"/>
              <a:ea typeface="Calibri"/>
              <a:cs typeface="Calibri"/>
              <a:sym typeface="Calibri"/>
            </a:endParaRPr>
          </a:p>
          <a:p>
            <a:pPr indent="0" lvl="0" marL="0" marR="0" rtl="0" algn="l">
              <a:lnSpc>
                <a:spcPct val="133333"/>
              </a:lnSpc>
              <a:spcBef>
                <a:spcPts val="360"/>
              </a:spcBef>
              <a:spcAft>
                <a:spcPts val="0"/>
              </a:spcAft>
              <a:buClr>
                <a:srgbClr val="000000"/>
              </a:buClr>
              <a:buSzPts val="1600"/>
              <a:buFont typeface="Arial"/>
              <a:buNone/>
            </a:pPr>
            <a:r>
              <a:t/>
            </a:r>
            <a:endParaRPr b="0" i="0" sz="1800" u="none" cap="none" strike="noStrike">
              <a:solidFill>
                <a:srgbClr val="3F3F3F"/>
              </a:solidFill>
              <a:highlight>
                <a:srgbClr val="FFFF00"/>
              </a:highlight>
              <a:latin typeface="Arial"/>
              <a:ea typeface="Arial"/>
              <a:cs typeface="Arial"/>
              <a:sym typeface="Arial"/>
            </a:endParaRPr>
          </a:p>
        </p:txBody>
      </p:sp>
      <p:sp>
        <p:nvSpPr>
          <p:cNvPr id="1147" name="Google Shape;1147;g2bbe37fe9f2_3_0"/>
          <p:cNvSpPr txBox="1"/>
          <p:nvPr/>
        </p:nvSpPr>
        <p:spPr>
          <a:xfrm>
            <a:off x="11619584" y="229382"/>
            <a:ext cx="524400" cy="3651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600"/>
              <a:buFont typeface="Arial"/>
              <a:buNone/>
            </a:pPr>
            <a:fld id="{00000000-1234-1234-1234-123412341234}" type="slidenum">
              <a:rPr b="1" i="0" lang="en-US" sz="1600" u="none" cap="none" strike="noStrike">
                <a:solidFill>
                  <a:schemeClr val="lt1"/>
                </a:solidFill>
                <a:latin typeface="Arial"/>
                <a:ea typeface="Arial"/>
                <a:cs typeface="Arial"/>
                <a:sym typeface="Arial"/>
              </a:rPr>
              <a:t>‹#›</a:t>
            </a:fld>
            <a:endParaRPr b="1" i="0" sz="1600" u="none" cap="none" strike="noStrike">
              <a:solidFill>
                <a:schemeClr val="lt1"/>
              </a:solidFill>
              <a:latin typeface="Arial"/>
              <a:ea typeface="Arial"/>
              <a:cs typeface="Arial"/>
              <a:sym typeface="Arial"/>
            </a:endParaRPr>
          </a:p>
        </p:txBody>
      </p:sp>
      <p:sp>
        <p:nvSpPr>
          <p:cNvPr id="1148" name="Google Shape;1148;g2bbe37fe9f2_3_0"/>
          <p:cNvSpPr txBox="1"/>
          <p:nvPr/>
        </p:nvSpPr>
        <p:spPr>
          <a:xfrm>
            <a:off x="1855902" y="189025"/>
            <a:ext cx="6969300" cy="611400"/>
          </a:xfrm>
          <a:prstGeom prst="rect">
            <a:avLst/>
          </a:prstGeom>
          <a:noFill/>
          <a:ln>
            <a:noFill/>
          </a:ln>
        </p:spPr>
        <p:txBody>
          <a:bodyPr anchorCtr="0" anchor="ctr" bIns="43650" lIns="43650" spcFirstLastPara="1" rIns="43650" wrap="square" tIns="43650">
            <a:spAutoFit/>
          </a:bodyPr>
          <a:lstStyle/>
          <a:p>
            <a:pPr indent="0" lvl="0" marL="0" marR="0" rtl="0" algn="ctr">
              <a:lnSpc>
                <a:spcPct val="100000"/>
              </a:lnSpc>
              <a:spcBef>
                <a:spcPts val="0"/>
              </a:spcBef>
              <a:spcAft>
                <a:spcPts val="0"/>
              </a:spcAft>
              <a:buClr>
                <a:srgbClr val="D8232A"/>
              </a:buClr>
              <a:buSzPts val="3400"/>
              <a:buFont typeface="Arial"/>
              <a:buNone/>
            </a:pPr>
            <a:r>
              <a:rPr b="1" i="0" lang="en-US" sz="3400" u="none" cap="small" strike="noStrike">
                <a:solidFill>
                  <a:srgbClr val="F96E99"/>
                </a:solidFill>
                <a:latin typeface="Arial"/>
                <a:ea typeface="Arial"/>
                <a:cs typeface="Arial"/>
                <a:sym typeface="Arial"/>
              </a:rPr>
              <a:t>How to select courses</a:t>
            </a:r>
            <a:endParaRPr b="0" i="0" sz="1200" u="none" cap="none" strike="noStrike">
              <a:solidFill>
                <a:srgbClr val="F96E99"/>
              </a:solidFill>
              <a:latin typeface="Arial"/>
              <a:ea typeface="Arial"/>
              <a:cs typeface="Arial"/>
              <a:sym typeface="Arial"/>
            </a:endParaRPr>
          </a:p>
        </p:txBody>
      </p:sp>
      <p:pic>
        <p:nvPicPr>
          <p:cNvPr id="1149" name="Google Shape;1149;g2bbe37fe9f2_3_0"/>
          <p:cNvPicPr preferRelativeResize="0"/>
          <p:nvPr/>
        </p:nvPicPr>
        <p:blipFill rotWithShape="1">
          <a:blip r:embed="rId4">
            <a:alphaModFix/>
          </a:blip>
          <a:srcRect b="0" l="0" r="0" t="0"/>
          <a:stretch/>
        </p:blipFill>
        <p:spPr>
          <a:xfrm>
            <a:off x="9774923" y="137448"/>
            <a:ext cx="1844661" cy="1263287"/>
          </a:xfrm>
          <a:prstGeom prst="rect">
            <a:avLst/>
          </a:prstGeom>
          <a:noFill/>
          <a:ln>
            <a:noFill/>
          </a:ln>
        </p:spPr>
      </p:pic>
      <p:pic>
        <p:nvPicPr>
          <p:cNvPr id="1150" name="Google Shape;1150;g2bbe37fe9f2_3_0"/>
          <p:cNvPicPr preferRelativeResize="0"/>
          <p:nvPr/>
        </p:nvPicPr>
        <p:blipFill rotWithShape="1">
          <a:blip r:embed="rId4">
            <a:alphaModFix/>
          </a:blip>
          <a:srcRect b="0" l="0" r="0" t="0"/>
          <a:stretch/>
        </p:blipFill>
        <p:spPr>
          <a:xfrm>
            <a:off x="10048026" y="61250"/>
            <a:ext cx="1723950" cy="1180616"/>
          </a:xfrm>
          <a:prstGeom prst="rect">
            <a:avLst/>
          </a:prstGeom>
          <a:noFill/>
          <a:ln>
            <a:noFill/>
          </a:ln>
        </p:spPr>
      </p:pic>
      <p:graphicFrame>
        <p:nvGraphicFramePr>
          <p:cNvPr id="1151" name="Google Shape;1151;g2bbe37fe9f2_3_0"/>
          <p:cNvGraphicFramePr/>
          <p:nvPr/>
        </p:nvGraphicFramePr>
        <p:xfrm>
          <a:off x="254000" y="1574800"/>
          <a:ext cx="3000000" cy="3000000"/>
        </p:xfrm>
        <a:graphic>
          <a:graphicData uri="http://schemas.openxmlformats.org/drawingml/2006/table">
            <a:tbl>
              <a:tblPr>
                <a:noFill/>
                <a:tableStyleId>{98D1AC7A-A55D-4B20-8EF2-6D954275F12D}</a:tableStyleId>
              </a:tblPr>
              <a:tblGrid>
                <a:gridCol w="2087975"/>
                <a:gridCol w="6250750"/>
                <a:gridCol w="2739225"/>
              </a:tblGrid>
              <a:tr h="487450">
                <a:tc>
                  <a:txBody>
                    <a:bodyPr/>
                    <a:lstStyle/>
                    <a:p>
                      <a:pPr indent="0" lvl="0" marL="0" marR="0" rtl="0" algn="l">
                        <a:lnSpc>
                          <a:spcPct val="133333"/>
                        </a:lnSpc>
                        <a:spcBef>
                          <a:spcPts val="0"/>
                        </a:spcBef>
                        <a:spcAft>
                          <a:spcPts val="0"/>
                        </a:spcAft>
                        <a:buClr>
                          <a:srgbClr val="000000"/>
                        </a:buClr>
                        <a:buSzPts val="1400"/>
                        <a:buFont typeface="Arial"/>
                        <a:buNone/>
                      </a:pPr>
                      <a:r>
                        <a:rPr b="1" lang="en-US" sz="1400" u="none" cap="none" strike="noStrike">
                          <a:solidFill>
                            <a:srgbClr val="3F3F3F"/>
                          </a:solidFill>
                          <a:latin typeface="Calibri"/>
                          <a:ea typeface="Calibri"/>
                          <a:cs typeface="Calibri"/>
                          <a:sym typeface="Calibri"/>
                        </a:rPr>
                        <a:t>Paris Nanterre University</a:t>
                      </a:r>
                      <a:endParaRPr sz="1400" u="none" cap="none" strike="noStrike"/>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sng">
                          <a:solidFill>
                            <a:schemeClr val="hlink"/>
                          </a:solidFill>
                          <a:latin typeface="Calibri"/>
                          <a:ea typeface="Calibri"/>
                          <a:cs typeface="Calibri"/>
                          <a:sym typeface="Calibri"/>
                          <a:hlinkClick r:id="rId5"/>
                        </a:rPr>
                        <a:t>https://formations.parisnanterre.fr/fr/formations-2024-2025/cours-ouverts-aux-etudiants-en-echange.html</a:t>
                      </a:r>
                      <a:endParaRPr sz="1200" u="none" cap="none" strike="noStrike">
                        <a:latin typeface="Calibri"/>
                        <a:ea typeface="Calibri"/>
                        <a:cs typeface="Calibri"/>
                        <a:sym typeface="Calibri"/>
                      </a:endParaRPr>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400"/>
                        <a:buFont typeface="Arial"/>
                        <a:buNone/>
                      </a:pPr>
                      <a:r>
                        <a:rPr lang="en-US" sz="1400" u="sng" cap="none" strike="noStrike">
                          <a:solidFill>
                            <a:schemeClr val="hlink"/>
                          </a:solidFill>
                          <a:latin typeface="Calibri"/>
                          <a:ea typeface="Calibri"/>
                          <a:cs typeface="Calibri"/>
                          <a:sym typeface="Calibri"/>
                          <a:hlinkClick r:id="rId6"/>
                        </a:rPr>
                        <a:t>activites.educ@liste.parisnanterre.fr</a:t>
                      </a:r>
                      <a:endParaRPr sz="1400" u="none" cap="none" strike="noStrike">
                        <a:latin typeface="Calibri"/>
                        <a:ea typeface="Calibri"/>
                        <a:cs typeface="Calibri"/>
                        <a:sym typeface="Calibri"/>
                      </a:endParaRPr>
                    </a:p>
                  </a:txBody>
                  <a:tcPr marT="19050" marB="19050" marR="28575" marL="2857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607950">
                <a:tc>
                  <a:txBody>
                    <a:bodyPr/>
                    <a:lstStyle/>
                    <a:p>
                      <a:pPr indent="0" lvl="0" marL="0" marR="0" rtl="0" algn="l">
                        <a:lnSpc>
                          <a:spcPct val="133333"/>
                        </a:lnSpc>
                        <a:spcBef>
                          <a:spcPts val="0"/>
                        </a:spcBef>
                        <a:spcAft>
                          <a:spcPts val="0"/>
                        </a:spcAft>
                        <a:buClr>
                          <a:srgbClr val="000000"/>
                        </a:buClr>
                        <a:buSzPts val="1400"/>
                        <a:buFont typeface="Arial"/>
                        <a:buNone/>
                      </a:pPr>
                      <a:r>
                        <a:rPr b="1" lang="en-US" sz="1400" u="none" cap="none" strike="noStrike">
                          <a:solidFill>
                            <a:srgbClr val="3F3F3F"/>
                          </a:solidFill>
                          <a:latin typeface="Calibri"/>
                          <a:ea typeface="Calibri"/>
                          <a:cs typeface="Calibri"/>
                          <a:sym typeface="Calibri"/>
                        </a:rPr>
                        <a:t>University of Rennes</a:t>
                      </a:r>
                      <a:endParaRPr sz="1400" u="none" cap="none" strike="noStrike"/>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100"/>
                        <a:buFont typeface="Arial"/>
                        <a:buNone/>
                      </a:pPr>
                      <a:r>
                        <a:rPr lang="en-US" sz="1200" u="none" cap="none" strike="noStrike">
                          <a:solidFill>
                            <a:schemeClr val="dk1"/>
                          </a:solidFill>
                          <a:latin typeface="Calibri"/>
                          <a:ea typeface="Calibri"/>
                          <a:cs typeface="Calibri"/>
                          <a:sym typeface="Calibri"/>
                        </a:rPr>
                        <a:t>Study catalogue (in French):</a:t>
                      </a:r>
                      <a:r>
                        <a:rPr lang="en-US" sz="1200" u="none" cap="none" strike="noStrike">
                          <a:solidFill>
                            <a:schemeClr val="dk1"/>
                          </a:solidFill>
                          <a:uFill>
                            <a:noFill/>
                          </a:uFill>
                          <a:latin typeface="Calibri"/>
                          <a:ea typeface="Calibri"/>
                          <a:cs typeface="Calibri"/>
                          <a:sym typeface="Calibri"/>
                          <a:hlinkClick r:id="rId7">
                            <a:extLst>
                              <a:ext uri="{A12FA001-AC4F-418D-AE19-62706E023703}">
                                <ahyp:hlinkClr val="tx"/>
                              </a:ext>
                            </a:extLst>
                          </a:hlinkClick>
                        </a:rPr>
                        <a:t> </a:t>
                      </a:r>
                      <a:r>
                        <a:rPr lang="en-US" sz="1200" u="sng" cap="none" strike="noStrike">
                          <a:solidFill>
                            <a:schemeClr val="hlink"/>
                          </a:solidFill>
                          <a:latin typeface="Calibri"/>
                          <a:ea typeface="Calibri"/>
                          <a:cs typeface="Calibri"/>
                          <a:sym typeface="Calibri"/>
                          <a:hlinkClick r:id="rId8"/>
                        </a:rPr>
                        <a:t>https://formations.univ-rennes.fr/</a:t>
                      </a:r>
                      <a:endParaRPr sz="1200" u="sng" cap="none" strike="noStrike">
                        <a:solidFill>
                          <a:schemeClr val="hlink"/>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List of courses in English: </a:t>
                      </a:r>
                      <a:r>
                        <a:rPr lang="en-US" sz="1200" u="sng" cap="none" strike="noStrike">
                          <a:solidFill>
                            <a:schemeClr val="hlink"/>
                          </a:solidFill>
                          <a:latin typeface="Calibri"/>
                          <a:ea typeface="Calibri"/>
                          <a:cs typeface="Calibri"/>
                          <a:sym typeface="Calibri"/>
                          <a:hlinkClick r:id="rId9"/>
                        </a:rPr>
                        <a:t>http://bit.ly/3F6Mftp</a:t>
                      </a:r>
                      <a:endParaRPr sz="1200" u="none" cap="none" strike="noStrike">
                        <a:solidFill>
                          <a:schemeClr val="dk1"/>
                        </a:solidFill>
                        <a:latin typeface="Calibri"/>
                        <a:ea typeface="Calibri"/>
                        <a:cs typeface="Calibri"/>
                        <a:sym typeface="Calibri"/>
                      </a:endParaRPr>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chemeClr val="dk1"/>
                        </a:buClr>
                        <a:buSzPts val="1100"/>
                        <a:buFont typeface="Arial"/>
                        <a:buNone/>
                      </a:pPr>
                      <a:r>
                        <a:rPr lang="en-US" sz="1400" u="sng" cap="none" strike="noStrike">
                          <a:solidFill>
                            <a:schemeClr val="hlink"/>
                          </a:solidFill>
                          <a:latin typeface="Calibri"/>
                          <a:ea typeface="Calibri"/>
                          <a:cs typeface="Calibri"/>
                          <a:sym typeface="Calibri"/>
                          <a:hlinkClick r:id="rId10"/>
                        </a:rPr>
                        <a:t>educ@univ-rennes.fr</a:t>
                      </a:r>
                      <a:endParaRPr sz="1400" u="none" cap="none" strike="noStrike">
                        <a:latin typeface="Calibri"/>
                        <a:ea typeface="Calibri"/>
                        <a:cs typeface="Calibri"/>
                        <a:sym typeface="Calibri"/>
                      </a:endParaRPr>
                    </a:p>
                  </a:txBody>
                  <a:tcPr marT="19050" marB="19050" marR="28575" marL="2857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441925">
                <a:tc>
                  <a:txBody>
                    <a:bodyPr/>
                    <a:lstStyle/>
                    <a:p>
                      <a:pPr indent="0" lvl="0" marL="0" marR="0" rtl="0" algn="l">
                        <a:lnSpc>
                          <a:spcPct val="133333"/>
                        </a:lnSpc>
                        <a:spcBef>
                          <a:spcPts val="0"/>
                        </a:spcBef>
                        <a:spcAft>
                          <a:spcPts val="0"/>
                        </a:spcAft>
                        <a:buClr>
                          <a:srgbClr val="000000"/>
                        </a:buClr>
                        <a:buSzPts val="1400"/>
                        <a:buFont typeface="Arial"/>
                        <a:buNone/>
                      </a:pPr>
                      <a:r>
                        <a:rPr b="1" lang="en-US" sz="1400" u="none" cap="none" strike="noStrike">
                          <a:solidFill>
                            <a:srgbClr val="3F3F3F"/>
                          </a:solidFill>
                          <a:latin typeface="Calibri"/>
                          <a:ea typeface="Calibri"/>
                          <a:cs typeface="Calibri"/>
                          <a:sym typeface="Calibri"/>
                        </a:rPr>
                        <a:t>Masaryk University</a:t>
                      </a:r>
                      <a:endParaRPr sz="1400" u="none" cap="none" strike="noStrike"/>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sng" cap="none" strike="noStrike">
                          <a:solidFill>
                            <a:schemeClr val="hlink"/>
                          </a:solidFill>
                          <a:latin typeface="Calibri"/>
                          <a:ea typeface="Calibri"/>
                          <a:cs typeface="Calibri"/>
                          <a:sym typeface="Calibri"/>
                          <a:hlinkClick r:id="rId11"/>
                        </a:rPr>
                        <a:t>https://czs.muni.cz/en/student-from-abroad/international-student-guide/course-catalogue</a:t>
                      </a:r>
                      <a:r>
                        <a:rPr lang="en-US" sz="1200" u="none" cap="none" strike="noStrike">
                          <a:latin typeface="Calibri"/>
                          <a:ea typeface="Calibri"/>
                          <a:cs typeface="Calibri"/>
                          <a:sym typeface="Calibri"/>
                        </a:rPr>
                        <a:t> </a:t>
                      </a:r>
                      <a:endParaRPr sz="1200" u="none" cap="none" strike="noStrike">
                        <a:latin typeface="Calibri"/>
                        <a:ea typeface="Calibri"/>
                        <a:cs typeface="Calibri"/>
                        <a:sym typeface="Calibri"/>
                      </a:endParaRPr>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chemeClr val="dk1"/>
                        </a:buClr>
                        <a:buSzPts val="1100"/>
                        <a:buFont typeface="Arial"/>
                        <a:buNone/>
                      </a:pPr>
                      <a:r>
                        <a:rPr lang="en-US" sz="1400" u="sng" cap="none" strike="noStrike">
                          <a:solidFill>
                            <a:schemeClr val="hlink"/>
                          </a:solidFill>
                          <a:latin typeface="Calibri"/>
                          <a:ea typeface="Calibri"/>
                          <a:cs typeface="Calibri"/>
                          <a:sym typeface="Calibri"/>
                          <a:hlinkClick r:id="rId12"/>
                        </a:rPr>
                        <a:t>hutova@czs.muni.cz</a:t>
                      </a:r>
                      <a:endParaRPr sz="1400" u="none" cap="none" strike="noStrike">
                        <a:latin typeface="Calibri"/>
                        <a:ea typeface="Calibri"/>
                        <a:cs typeface="Calibri"/>
                        <a:sym typeface="Calibri"/>
                      </a:endParaRPr>
                    </a:p>
                  </a:txBody>
                  <a:tcPr marT="19050" marB="19050" marR="28575" marL="2857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441925">
                <a:tc>
                  <a:txBody>
                    <a:bodyPr/>
                    <a:lstStyle/>
                    <a:p>
                      <a:pPr indent="0" lvl="0" marL="0" marR="0" rtl="0" algn="l">
                        <a:lnSpc>
                          <a:spcPct val="133333"/>
                        </a:lnSpc>
                        <a:spcBef>
                          <a:spcPts val="0"/>
                        </a:spcBef>
                        <a:spcAft>
                          <a:spcPts val="0"/>
                        </a:spcAft>
                        <a:buClr>
                          <a:srgbClr val="000000"/>
                        </a:buClr>
                        <a:buSzPts val="1400"/>
                        <a:buFont typeface="Arial"/>
                        <a:buNone/>
                      </a:pPr>
                      <a:r>
                        <a:rPr b="1" lang="en-US" sz="1400" u="none" cap="none" strike="noStrike">
                          <a:solidFill>
                            <a:srgbClr val="3F3F3F"/>
                          </a:solidFill>
                          <a:latin typeface="Calibri"/>
                          <a:ea typeface="Calibri"/>
                          <a:cs typeface="Calibri"/>
                          <a:sym typeface="Calibri"/>
                        </a:rPr>
                        <a:t>University of Pécs</a:t>
                      </a:r>
                      <a:endParaRPr sz="1400" u="none" cap="none" strike="noStrike"/>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sng" cap="none" strike="noStrike">
                          <a:solidFill>
                            <a:schemeClr val="hlink"/>
                          </a:solidFill>
                          <a:latin typeface="Calibri"/>
                          <a:ea typeface="Calibri"/>
                          <a:cs typeface="Calibri"/>
                          <a:sym typeface="Calibri"/>
                          <a:hlinkClick r:id="rId13"/>
                        </a:rPr>
                        <a:t>https://international.pte.hu/mobility-programs/erasmus/study-guide</a:t>
                      </a:r>
                      <a:endParaRPr sz="1200" u="none" cap="none" strike="noStrike">
                        <a:latin typeface="Calibri"/>
                        <a:ea typeface="Calibri"/>
                        <a:cs typeface="Calibri"/>
                        <a:sym typeface="Calibri"/>
                      </a:endParaRPr>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marR="0" rtl="0" algn="l">
                        <a:lnSpc>
                          <a:spcPct val="133333"/>
                        </a:lnSpc>
                        <a:spcBef>
                          <a:spcPts val="0"/>
                        </a:spcBef>
                        <a:spcAft>
                          <a:spcPts val="0"/>
                        </a:spcAft>
                        <a:buClr>
                          <a:schemeClr val="dk1"/>
                        </a:buClr>
                        <a:buSzPts val="2100"/>
                        <a:buFont typeface="Arial"/>
                        <a:buNone/>
                      </a:pPr>
                      <a:r>
                        <a:rPr lang="en-US" sz="1400" u="sng" cap="none" strike="noStrike">
                          <a:solidFill>
                            <a:schemeClr val="hlink"/>
                          </a:solidFill>
                          <a:latin typeface="Calibri"/>
                          <a:ea typeface="Calibri"/>
                          <a:cs typeface="Calibri"/>
                          <a:sym typeface="Calibri"/>
                          <a:hlinkClick r:id="rId14"/>
                        </a:rPr>
                        <a:t>educ@pte.hu</a:t>
                      </a:r>
                      <a:r>
                        <a:rPr lang="en-US" sz="1400" u="sng" cap="none" strike="noStrike">
                          <a:solidFill>
                            <a:schemeClr val="hlink"/>
                          </a:solidFill>
                          <a:latin typeface="Calibri"/>
                          <a:ea typeface="Calibri"/>
                          <a:cs typeface="Calibri"/>
                          <a:sym typeface="Calibri"/>
                        </a:rPr>
                        <a:t> </a:t>
                      </a:r>
                      <a:endParaRPr sz="1400" u="none" cap="none" strike="noStrike">
                        <a:latin typeface="Calibri"/>
                        <a:ea typeface="Calibri"/>
                        <a:cs typeface="Calibri"/>
                        <a:sym typeface="Calibri"/>
                      </a:endParaRPr>
                    </a:p>
                  </a:txBody>
                  <a:tcPr marT="19050" marB="19050" marR="28575" marL="2857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441925">
                <a:tc>
                  <a:txBody>
                    <a:bodyPr/>
                    <a:lstStyle/>
                    <a:p>
                      <a:pPr indent="0" lvl="0" marL="0" marR="0" rtl="0" algn="l">
                        <a:lnSpc>
                          <a:spcPct val="133333"/>
                        </a:lnSpc>
                        <a:spcBef>
                          <a:spcPts val="0"/>
                        </a:spcBef>
                        <a:spcAft>
                          <a:spcPts val="0"/>
                        </a:spcAft>
                        <a:buClr>
                          <a:srgbClr val="000000"/>
                        </a:buClr>
                        <a:buSzPts val="1400"/>
                        <a:buFont typeface="Arial"/>
                        <a:buNone/>
                      </a:pPr>
                      <a:r>
                        <a:rPr b="1" lang="en-US" sz="1400" u="none" cap="none" strike="noStrike">
                          <a:solidFill>
                            <a:srgbClr val="3F3F3F"/>
                          </a:solidFill>
                          <a:latin typeface="Calibri"/>
                          <a:ea typeface="Calibri"/>
                          <a:cs typeface="Calibri"/>
                          <a:sym typeface="Calibri"/>
                        </a:rPr>
                        <a:t>University of Cagliari</a:t>
                      </a:r>
                      <a:endParaRPr sz="1400" u="none" cap="none" strike="noStrike"/>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100"/>
                        <a:buFont typeface="Arial"/>
                        <a:buNone/>
                      </a:pPr>
                      <a:r>
                        <a:rPr lang="en-US" sz="1200" u="none" cap="none" strike="noStrike">
                          <a:solidFill>
                            <a:schemeClr val="dk1"/>
                          </a:solidFill>
                          <a:latin typeface="Calibri"/>
                          <a:ea typeface="Calibri"/>
                          <a:cs typeface="Calibri"/>
                          <a:sym typeface="Calibri"/>
                        </a:rPr>
                        <a:t>Courses of each faculty:</a:t>
                      </a:r>
                      <a:r>
                        <a:rPr lang="en-US" sz="1200" u="none" cap="none" strike="noStrike">
                          <a:solidFill>
                            <a:schemeClr val="dk1"/>
                          </a:solidFill>
                          <a:uFill>
                            <a:noFill/>
                          </a:uFill>
                          <a:latin typeface="Calibri"/>
                          <a:ea typeface="Calibri"/>
                          <a:cs typeface="Calibri"/>
                          <a:sym typeface="Calibri"/>
                          <a:hlinkClick r:id="rId15">
                            <a:extLst>
                              <a:ext uri="{A12FA001-AC4F-418D-AE19-62706E023703}">
                                <ahyp:hlinkClr val="tx"/>
                              </a:ext>
                            </a:extLst>
                          </a:hlinkClick>
                        </a:rPr>
                        <a:t> </a:t>
                      </a:r>
                      <a:r>
                        <a:rPr lang="en-US" sz="1200" u="sng" cap="none" strike="noStrike">
                          <a:solidFill>
                            <a:schemeClr val="hlink"/>
                          </a:solidFill>
                          <a:latin typeface="Calibri"/>
                          <a:ea typeface="Calibri"/>
                          <a:cs typeface="Calibri"/>
                          <a:sym typeface="Calibri"/>
                          <a:hlinkClick r:id="rId16"/>
                        </a:rPr>
                        <a:t>https://unica.coursecatalogue.cineca.it/</a:t>
                      </a:r>
                      <a:endParaRPr sz="1200" u="sng" cap="none" strike="noStrike">
                        <a:solidFill>
                          <a:schemeClr val="hlink"/>
                        </a:solidFill>
                        <a:latin typeface="Calibri"/>
                        <a:ea typeface="Calibri"/>
                        <a:cs typeface="Calibri"/>
                        <a:sym typeface="Calibri"/>
                        <a:hlinkClick r:id="rId17"/>
                      </a:endParaRPr>
                    </a:p>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chemeClr val="dk1"/>
                          </a:solidFill>
                          <a:latin typeface="Calibri"/>
                          <a:ea typeface="Calibri"/>
                          <a:cs typeface="Calibri"/>
                          <a:sym typeface="Calibri"/>
                        </a:rPr>
                        <a:t>Courses in English:</a:t>
                      </a:r>
                      <a:r>
                        <a:rPr lang="en-US" sz="1200" u="none" cap="none" strike="noStrike">
                          <a:solidFill>
                            <a:schemeClr val="dk1"/>
                          </a:solidFill>
                          <a:uFill>
                            <a:noFill/>
                          </a:uFill>
                          <a:latin typeface="Calibri"/>
                          <a:ea typeface="Calibri"/>
                          <a:cs typeface="Calibri"/>
                          <a:sym typeface="Calibri"/>
                          <a:hlinkClick r:id="rId18">
                            <a:extLst>
                              <a:ext uri="{A12FA001-AC4F-418D-AE19-62706E023703}">
                                <ahyp:hlinkClr val="tx"/>
                              </a:ext>
                            </a:extLst>
                          </a:hlinkClick>
                        </a:rPr>
                        <a:t> </a:t>
                      </a:r>
                      <a:r>
                        <a:rPr lang="en-US" sz="1100" u="sng" cap="none" strike="noStrike">
                          <a:solidFill>
                            <a:schemeClr val="hlink"/>
                          </a:solidFill>
                          <a:hlinkClick r:id="rId19"/>
                        </a:rPr>
                        <a:t>https://web.unica.it/unica/protected/425962/0/def/ref/GNC93166/</a:t>
                      </a:r>
                      <a:endParaRPr sz="1200" u="none" cap="none" strike="noStrike">
                        <a:latin typeface="Calibri"/>
                        <a:ea typeface="Calibri"/>
                        <a:cs typeface="Calibri"/>
                        <a:sym typeface="Calibri"/>
                      </a:endParaRPr>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chemeClr val="dk1"/>
                        </a:buClr>
                        <a:buSzPts val="1100"/>
                        <a:buFont typeface="Arial"/>
                        <a:buNone/>
                      </a:pPr>
                      <a:r>
                        <a:rPr lang="en-US" sz="1400" u="sng" cap="none" strike="noStrike">
                          <a:solidFill>
                            <a:schemeClr val="hlink"/>
                          </a:solidFill>
                          <a:latin typeface="Calibri"/>
                          <a:ea typeface="Calibri"/>
                          <a:cs typeface="Calibri"/>
                          <a:sym typeface="Calibri"/>
                          <a:hlinkClick r:id="rId20"/>
                        </a:rPr>
                        <a:t>educ@unica.it</a:t>
                      </a:r>
                      <a:endParaRPr sz="1400" u="none" cap="none" strike="noStrike">
                        <a:latin typeface="Calibri"/>
                        <a:ea typeface="Calibri"/>
                        <a:cs typeface="Calibri"/>
                        <a:sym typeface="Calibri"/>
                      </a:endParaRPr>
                    </a:p>
                  </a:txBody>
                  <a:tcPr marT="19050" marB="19050" marR="28575" marL="2857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441925">
                <a:tc>
                  <a:txBody>
                    <a:bodyPr/>
                    <a:lstStyle/>
                    <a:p>
                      <a:pPr indent="0" lvl="0" marL="0" marR="0" rtl="0" algn="l">
                        <a:lnSpc>
                          <a:spcPct val="133333"/>
                        </a:lnSpc>
                        <a:spcBef>
                          <a:spcPts val="0"/>
                        </a:spcBef>
                        <a:spcAft>
                          <a:spcPts val="0"/>
                        </a:spcAft>
                        <a:buClr>
                          <a:srgbClr val="000000"/>
                        </a:buClr>
                        <a:buSzPts val="1400"/>
                        <a:buFont typeface="Arial"/>
                        <a:buNone/>
                      </a:pPr>
                      <a:r>
                        <a:rPr b="1" lang="en-US" sz="1400" u="none" cap="none" strike="noStrike">
                          <a:solidFill>
                            <a:srgbClr val="3F3F3F"/>
                          </a:solidFill>
                          <a:latin typeface="Calibri"/>
                          <a:ea typeface="Calibri"/>
                          <a:cs typeface="Calibri"/>
                          <a:sym typeface="Calibri"/>
                        </a:rPr>
                        <a:t>University Jaume Primer</a:t>
                      </a:r>
                      <a:endParaRPr sz="1400" u="none" cap="none" strike="noStrike"/>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100"/>
                        <a:buFont typeface="Arial"/>
                        <a:buNone/>
                      </a:pPr>
                      <a:r>
                        <a:rPr lang="en-US" sz="1200" u="none" cap="none" strike="noStrike">
                          <a:solidFill>
                            <a:srgbClr val="222222"/>
                          </a:solidFill>
                          <a:latin typeface="Calibri"/>
                          <a:ea typeface="Calibri"/>
                          <a:cs typeface="Calibri"/>
                          <a:sym typeface="Calibri"/>
                        </a:rPr>
                        <a:t>Courses in Spanish (B2 required): </a:t>
                      </a:r>
                      <a:r>
                        <a:rPr lang="en-US" sz="1200" u="sng" cap="none" strike="noStrike">
                          <a:solidFill>
                            <a:schemeClr val="hlink"/>
                          </a:solidFill>
                          <a:latin typeface="Calibri"/>
                          <a:ea typeface="Calibri"/>
                          <a:cs typeface="Calibri"/>
                          <a:sym typeface="Calibri"/>
                          <a:hlinkClick r:id="rId21"/>
                        </a:rPr>
                        <a:t>https://ujiapps.uji.es/sia/rest/publicacion/2023?urlRedirect=http://ujiapps.uji.es/sia/rest/publicacion/2023&amp;null</a:t>
                      </a:r>
                      <a:r>
                        <a:rPr lang="en-US" sz="1200" u="none" cap="none" strike="noStrike">
                          <a:solidFill>
                            <a:srgbClr val="222222"/>
                          </a:solidFill>
                          <a:latin typeface="Calibri"/>
                          <a:ea typeface="Calibri"/>
                          <a:cs typeface="Calibri"/>
                          <a:sym typeface="Calibri"/>
                        </a:rPr>
                        <a:t> </a:t>
                      </a:r>
                      <a:endParaRPr sz="1200" u="sng" cap="none" strike="noStrike">
                        <a:solidFill>
                          <a:schemeClr val="hlink"/>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222222"/>
                          </a:solidFill>
                          <a:latin typeface="Calibri"/>
                          <a:ea typeface="Calibri"/>
                          <a:cs typeface="Calibri"/>
                          <a:sym typeface="Calibri"/>
                        </a:rPr>
                        <a:t>Courses in English:</a:t>
                      </a:r>
                      <a:r>
                        <a:rPr lang="en-US" sz="1200" u="none" cap="none" strike="noStrike">
                          <a:solidFill>
                            <a:srgbClr val="222222"/>
                          </a:solidFill>
                          <a:uFill>
                            <a:noFill/>
                          </a:uFill>
                          <a:latin typeface="Calibri"/>
                          <a:ea typeface="Calibri"/>
                          <a:cs typeface="Calibri"/>
                          <a:sym typeface="Calibri"/>
                          <a:hlinkClick r:id="rId22">
                            <a:extLst>
                              <a:ext uri="{A12FA001-AC4F-418D-AE19-62706E023703}">
                                <ahyp:hlinkClr val="tx"/>
                              </a:ext>
                            </a:extLst>
                          </a:hlinkClick>
                        </a:rPr>
                        <a:t> </a:t>
                      </a:r>
                      <a:r>
                        <a:rPr lang="en-US" sz="1200" u="sng" cap="none" strike="noStrike">
                          <a:solidFill>
                            <a:schemeClr val="hlink"/>
                          </a:solidFill>
                          <a:latin typeface="Calibri"/>
                          <a:ea typeface="Calibri"/>
                          <a:cs typeface="Calibri"/>
                          <a:sym typeface="Calibri"/>
                          <a:hlinkClick r:id="rId23"/>
                        </a:rPr>
                        <a:t>https://ujiapps.uji.es/ade/rest/storage/L7RRMBIRM3UX8MDUGF7PWXZTDLVDIYTU</a:t>
                      </a:r>
                      <a:r>
                        <a:rPr lang="en-US" sz="1200" u="none" cap="none" strike="noStrike">
                          <a:solidFill>
                            <a:srgbClr val="222222"/>
                          </a:solidFill>
                          <a:latin typeface="Calibri"/>
                          <a:ea typeface="Calibri"/>
                          <a:cs typeface="Calibri"/>
                          <a:sym typeface="Calibri"/>
                        </a:rPr>
                        <a:t>  </a:t>
                      </a:r>
                      <a:endParaRPr sz="1200" u="none" cap="none" strike="noStrike">
                        <a:latin typeface="Calibri"/>
                        <a:ea typeface="Calibri"/>
                        <a:cs typeface="Calibri"/>
                        <a:sym typeface="Calibri"/>
                      </a:endParaRPr>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400"/>
                        <a:buFont typeface="Arial"/>
                        <a:buNone/>
                      </a:pPr>
                      <a:r>
                        <a:rPr lang="en-US" sz="1400" u="sng" cap="none" strike="noStrike">
                          <a:solidFill>
                            <a:schemeClr val="hlink"/>
                          </a:solidFill>
                          <a:latin typeface="Calibri"/>
                          <a:ea typeface="Calibri"/>
                          <a:cs typeface="Calibri"/>
                          <a:sym typeface="Calibri"/>
                          <a:hlinkClick r:id="rId24"/>
                        </a:rPr>
                        <a:t>study@uji.es</a:t>
                      </a:r>
                      <a:r>
                        <a:rPr lang="en-US" sz="1400" u="none" cap="none" strike="noStrike">
                          <a:latin typeface="Calibri"/>
                          <a:ea typeface="Calibri"/>
                          <a:cs typeface="Calibri"/>
                          <a:sym typeface="Calibri"/>
                        </a:rPr>
                        <a:t> </a:t>
                      </a:r>
                      <a:endParaRPr sz="1400" u="none" cap="none" strike="noStrike">
                        <a:solidFill>
                          <a:schemeClr val="dk1"/>
                        </a:solidFill>
                        <a:latin typeface="Calibri"/>
                        <a:ea typeface="Calibri"/>
                        <a:cs typeface="Calibri"/>
                        <a:sym typeface="Calibri"/>
                      </a:endParaRPr>
                    </a:p>
                  </a:txBody>
                  <a:tcPr marT="19050" marB="19050" marR="28575" marL="2857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591775">
                <a:tc>
                  <a:txBody>
                    <a:bodyPr/>
                    <a:lstStyle/>
                    <a:p>
                      <a:pPr indent="0" lvl="0" marL="0" marR="0" rtl="0" algn="l">
                        <a:lnSpc>
                          <a:spcPct val="133333"/>
                        </a:lnSpc>
                        <a:spcBef>
                          <a:spcPts val="0"/>
                        </a:spcBef>
                        <a:spcAft>
                          <a:spcPts val="0"/>
                        </a:spcAft>
                        <a:buClr>
                          <a:srgbClr val="000000"/>
                        </a:buClr>
                        <a:buSzPts val="1400"/>
                        <a:buFont typeface="Arial"/>
                        <a:buNone/>
                      </a:pPr>
                      <a:r>
                        <a:rPr b="1" lang="en-US" sz="1400" u="none" cap="none" strike="noStrike">
                          <a:solidFill>
                            <a:srgbClr val="3F3F3F"/>
                          </a:solidFill>
                          <a:latin typeface="Calibri"/>
                          <a:ea typeface="Calibri"/>
                          <a:cs typeface="Calibri"/>
                          <a:sym typeface="Calibri"/>
                        </a:rPr>
                        <a:t>University of South-Eastern Norway</a:t>
                      </a:r>
                      <a:endParaRPr b="1" sz="1400" u="none" cap="none" strike="noStrike">
                        <a:solidFill>
                          <a:srgbClr val="3F3F3F"/>
                        </a:solidFill>
                        <a:latin typeface="Calibri"/>
                        <a:ea typeface="Calibri"/>
                        <a:cs typeface="Calibri"/>
                        <a:sym typeface="Calibri"/>
                      </a:endParaRPr>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222222"/>
                          </a:solidFill>
                          <a:latin typeface="Calibri"/>
                          <a:ea typeface="Calibri"/>
                          <a:cs typeface="Calibri"/>
                          <a:sym typeface="Calibri"/>
                        </a:rPr>
                        <a:t>Detailed information in slides about the University of South-Eastern Norway</a:t>
                      </a:r>
                      <a:endParaRPr sz="1200" u="none" cap="none" strike="noStrike">
                        <a:solidFill>
                          <a:srgbClr val="222222"/>
                        </a:solidFill>
                        <a:latin typeface="Calibri"/>
                        <a:ea typeface="Calibri"/>
                        <a:cs typeface="Calibri"/>
                        <a:sym typeface="Calibri"/>
                      </a:endParaRPr>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400"/>
                        <a:buFont typeface="Arial"/>
                        <a:buNone/>
                      </a:pPr>
                      <a:r>
                        <a:rPr lang="en-US" sz="1400" u="sng" cap="none" strike="noStrike">
                          <a:solidFill>
                            <a:schemeClr val="hlink"/>
                          </a:solidFill>
                          <a:latin typeface="Calibri"/>
                          <a:ea typeface="Calibri"/>
                          <a:cs typeface="Calibri"/>
                          <a:sym typeface="Calibri"/>
                          <a:hlinkClick r:id="rId25"/>
                        </a:rPr>
                        <a:t>educ@usn.no</a:t>
                      </a:r>
                      <a:r>
                        <a:rPr lang="en-US" sz="1400" u="none" cap="none" strike="noStrike">
                          <a:latin typeface="Calibri"/>
                          <a:ea typeface="Calibri"/>
                          <a:cs typeface="Calibri"/>
                          <a:sym typeface="Calibri"/>
                        </a:rPr>
                        <a:t> </a:t>
                      </a:r>
                      <a:endParaRPr sz="1400" u="none" cap="none" strike="noStrike">
                        <a:latin typeface="Calibri"/>
                        <a:ea typeface="Calibri"/>
                        <a:cs typeface="Calibri"/>
                        <a:sym typeface="Calibri"/>
                      </a:endParaRPr>
                    </a:p>
                  </a:txBody>
                  <a:tcPr marT="19050" marB="19050" marR="28575" marL="2857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441925">
                <a:tc>
                  <a:txBody>
                    <a:bodyPr/>
                    <a:lstStyle/>
                    <a:p>
                      <a:pPr indent="0" lvl="0" marL="0" marR="0" rtl="0" algn="l">
                        <a:lnSpc>
                          <a:spcPct val="133333"/>
                        </a:lnSpc>
                        <a:spcBef>
                          <a:spcPts val="0"/>
                        </a:spcBef>
                        <a:spcAft>
                          <a:spcPts val="0"/>
                        </a:spcAft>
                        <a:buClr>
                          <a:srgbClr val="000000"/>
                        </a:buClr>
                        <a:buSzPts val="1400"/>
                        <a:buFont typeface="Arial"/>
                        <a:buNone/>
                      </a:pPr>
                      <a:r>
                        <a:rPr b="1" lang="en-US" sz="1400" u="none" cap="none" strike="noStrike">
                          <a:solidFill>
                            <a:srgbClr val="3F3F3F"/>
                          </a:solidFill>
                          <a:latin typeface="Calibri"/>
                          <a:ea typeface="Calibri"/>
                          <a:cs typeface="Calibri"/>
                          <a:sym typeface="Calibri"/>
                        </a:rPr>
                        <a:t>University of Potsdam</a:t>
                      </a:r>
                      <a:endParaRPr b="1" sz="1400" u="none" cap="none" strike="noStrike">
                        <a:solidFill>
                          <a:srgbClr val="3F3F3F"/>
                        </a:solidFill>
                        <a:latin typeface="Calibri"/>
                        <a:ea typeface="Calibri"/>
                        <a:cs typeface="Calibri"/>
                        <a:sym typeface="Calibri"/>
                      </a:endParaRPr>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222222"/>
                          </a:solidFill>
                          <a:latin typeface="Calibri"/>
                          <a:ea typeface="Calibri"/>
                          <a:cs typeface="Calibri"/>
                          <a:sym typeface="Calibri"/>
                        </a:rPr>
                        <a:t>Detailed information in slides about the University of Potsdam in this presentation</a:t>
                      </a:r>
                      <a:endParaRPr sz="1200" u="none" cap="none" strike="noStrike">
                        <a:solidFill>
                          <a:srgbClr val="222222"/>
                        </a:solidFill>
                        <a:latin typeface="Calibri"/>
                        <a:ea typeface="Calibri"/>
                        <a:cs typeface="Calibri"/>
                        <a:sym typeface="Calibri"/>
                      </a:endParaRPr>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400"/>
                        <a:buFont typeface="Arial"/>
                        <a:buNone/>
                      </a:pPr>
                      <a:r>
                        <a:rPr lang="en-US" sz="1400" u="sng" cap="none" strike="noStrike">
                          <a:solidFill>
                            <a:schemeClr val="hlink"/>
                          </a:solidFill>
                          <a:latin typeface="Calibri"/>
                          <a:ea typeface="Calibri"/>
                          <a:cs typeface="Calibri"/>
                          <a:sym typeface="Calibri"/>
                          <a:hlinkClick r:id="rId26"/>
                        </a:rPr>
                        <a:t>wiebke.giese@uni-potsdam.de</a:t>
                      </a:r>
                      <a:r>
                        <a:rPr lang="en-US" sz="1400" u="none" cap="none" strike="noStrike">
                          <a:latin typeface="Calibri"/>
                          <a:ea typeface="Calibri"/>
                          <a:cs typeface="Calibri"/>
                          <a:sym typeface="Calibri"/>
                        </a:rPr>
                        <a:t> </a:t>
                      </a:r>
                      <a:endParaRPr sz="1400" u="none" cap="none" strike="noStrike">
                        <a:latin typeface="Calibri"/>
                        <a:ea typeface="Calibri"/>
                        <a:cs typeface="Calibri"/>
                        <a:sym typeface="Calibri"/>
                      </a:endParaRPr>
                    </a:p>
                  </a:txBody>
                  <a:tcPr marT="19050" marB="19050" marR="28575" marL="2857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bl>
          </a:graphicData>
        </a:graphic>
      </p:graphicFrame>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5" name="Shape 1155"/>
        <p:cNvGrpSpPr/>
        <p:nvPr/>
      </p:nvGrpSpPr>
      <p:grpSpPr>
        <a:xfrm>
          <a:off x="0" y="0"/>
          <a:ext cx="0" cy="0"/>
          <a:chOff x="0" y="0"/>
          <a:chExt cx="0" cy="0"/>
        </a:xfrm>
      </p:grpSpPr>
      <p:pic>
        <p:nvPicPr>
          <p:cNvPr id="1156" name="Google Shape;1156;p70"/>
          <p:cNvPicPr preferRelativeResize="0"/>
          <p:nvPr/>
        </p:nvPicPr>
        <p:blipFill rotWithShape="1">
          <a:blip r:embed="rId3">
            <a:alphaModFix/>
          </a:blip>
          <a:srcRect b="0" l="0" r="0" t="0"/>
          <a:stretch/>
        </p:blipFill>
        <p:spPr>
          <a:xfrm>
            <a:off x="11750987" y="0"/>
            <a:ext cx="441013" cy="6858000"/>
          </a:xfrm>
          <a:prstGeom prst="rect">
            <a:avLst/>
          </a:prstGeom>
          <a:noFill/>
          <a:ln>
            <a:noFill/>
          </a:ln>
        </p:spPr>
      </p:pic>
      <p:sp>
        <p:nvSpPr>
          <p:cNvPr id="1157" name="Google Shape;1157;p70"/>
          <p:cNvSpPr txBox="1"/>
          <p:nvPr/>
        </p:nvSpPr>
        <p:spPr>
          <a:xfrm>
            <a:off x="696675" y="950925"/>
            <a:ext cx="9335100" cy="5775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rgbClr val="000000"/>
              </a:buClr>
              <a:buSzPts val="1800"/>
              <a:buFont typeface="Arial"/>
              <a:buNone/>
            </a:pPr>
            <a:r>
              <a:rPr b="1" i="0" lang="en-US" sz="1800" u="none" cap="none" strike="noStrike">
                <a:solidFill>
                  <a:srgbClr val="F96E99"/>
                </a:solidFill>
                <a:latin typeface="Calibri"/>
                <a:ea typeface="Calibri"/>
                <a:cs typeface="Calibri"/>
                <a:sym typeface="Calibri"/>
              </a:rPr>
              <a:t>Mobility periods differ from one university to another, here is the academic calendar of the EDUC partners:</a:t>
            </a:r>
            <a:endParaRPr b="0" i="0" sz="2000" u="none" cap="none" strike="noStrike">
              <a:solidFill>
                <a:srgbClr val="3F3F3F"/>
              </a:solidFill>
              <a:highlight>
                <a:srgbClr val="FFFF00"/>
              </a:highlight>
              <a:latin typeface="Arial"/>
              <a:ea typeface="Arial"/>
              <a:cs typeface="Arial"/>
              <a:sym typeface="Arial"/>
            </a:endParaRPr>
          </a:p>
        </p:txBody>
      </p:sp>
      <p:sp>
        <p:nvSpPr>
          <p:cNvPr id="1158" name="Google Shape;1158;p70"/>
          <p:cNvSpPr txBox="1"/>
          <p:nvPr/>
        </p:nvSpPr>
        <p:spPr>
          <a:xfrm>
            <a:off x="11619584" y="229382"/>
            <a:ext cx="524400" cy="3651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600"/>
              <a:buFont typeface="Arial"/>
              <a:buNone/>
            </a:pPr>
            <a:fld id="{00000000-1234-1234-1234-123412341234}" type="slidenum">
              <a:rPr b="1" i="0" lang="en-US" sz="1600" u="none" cap="none" strike="noStrike">
                <a:solidFill>
                  <a:schemeClr val="lt1"/>
                </a:solidFill>
                <a:latin typeface="Arial"/>
                <a:ea typeface="Arial"/>
                <a:cs typeface="Arial"/>
                <a:sym typeface="Arial"/>
              </a:rPr>
              <a:t>‹#›</a:t>
            </a:fld>
            <a:endParaRPr b="1" i="0" sz="1600" u="none" cap="none" strike="noStrike">
              <a:solidFill>
                <a:schemeClr val="lt1"/>
              </a:solidFill>
              <a:latin typeface="Arial"/>
              <a:ea typeface="Arial"/>
              <a:cs typeface="Arial"/>
              <a:sym typeface="Arial"/>
            </a:endParaRPr>
          </a:p>
        </p:txBody>
      </p:sp>
      <p:sp>
        <p:nvSpPr>
          <p:cNvPr id="1159" name="Google Shape;1159;p70"/>
          <p:cNvSpPr txBox="1"/>
          <p:nvPr/>
        </p:nvSpPr>
        <p:spPr>
          <a:xfrm>
            <a:off x="1855902" y="189025"/>
            <a:ext cx="6969300" cy="611400"/>
          </a:xfrm>
          <a:prstGeom prst="rect">
            <a:avLst/>
          </a:prstGeom>
          <a:noFill/>
          <a:ln>
            <a:noFill/>
          </a:ln>
        </p:spPr>
        <p:txBody>
          <a:bodyPr anchorCtr="0" anchor="ctr" bIns="43650" lIns="43650" spcFirstLastPara="1" rIns="43650" wrap="square" tIns="43650">
            <a:spAutoFit/>
          </a:bodyPr>
          <a:lstStyle/>
          <a:p>
            <a:pPr indent="0" lvl="0" marL="0" marR="0" rtl="0" algn="ctr">
              <a:lnSpc>
                <a:spcPct val="100000"/>
              </a:lnSpc>
              <a:spcBef>
                <a:spcPts val="0"/>
              </a:spcBef>
              <a:spcAft>
                <a:spcPts val="0"/>
              </a:spcAft>
              <a:buClr>
                <a:srgbClr val="D8232A"/>
              </a:buClr>
              <a:buSzPts val="3400"/>
              <a:buFont typeface="Arial"/>
              <a:buNone/>
            </a:pPr>
            <a:r>
              <a:rPr b="1" i="0" lang="en-US" sz="3400" u="none" cap="small" strike="noStrike">
                <a:solidFill>
                  <a:srgbClr val="F96E99"/>
                </a:solidFill>
                <a:latin typeface="Arial"/>
                <a:ea typeface="Arial"/>
                <a:cs typeface="Arial"/>
                <a:sym typeface="Arial"/>
              </a:rPr>
              <a:t>Mobility periods</a:t>
            </a:r>
            <a:endParaRPr b="1" i="0" sz="3400" u="none" cap="small" strike="noStrike">
              <a:solidFill>
                <a:srgbClr val="F96E99"/>
              </a:solidFill>
              <a:latin typeface="Arial"/>
              <a:ea typeface="Arial"/>
              <a:cs typeface="Arial"/>
              <a:sym typeface="Arial"/>
            </a:endParaRPr>
          </a:p>
        </p:txBody>
      </p:sp>
      <p:pic>
        <p:nvPicPr>
          <p:cNvPr id="1160" name="Google Shape;1160;p70"/>
          <p:cNvPicPr preferRelativeResize="0"/>
          <p:nvPr/>
        </p:nvPicPr>
        <p:blipFill rotWithShape="1">
          <a:blip r:embed="rId4">
            <a:alphaModFix/>
          </a:blip>
          <a:srcRect b="0" l="0" r="0" t="0"/>
          <a:stretch/>
        </p:blipFill>
        <p:spPr>
          <a:xfrm>
            <a:off x="9774923" y="137448"/>
            <a:ext cx="1844661" cy="1263287"/>
          </a:xfrm>
          <a:prstGeom prst="rect">
            <a:avLst/>
          </a:prstGeom>
          <a:noFill/>
          <a:ln>
            <a:noFill/>
          </a:ln>
        </p:spPr>
      </p:pic>
      <p:pic>
        <p:nvPicPr>
          <p:cNvPr id="1161" name="Google Shape;1161;p70"/>
          <p:cNvPicPr preferRelativeResize="0"/>
          <p:nvPr/>
        </p:nvPicPr>
        <p:blipFill rotWithShape="1">
          <a:blip r:embed="rId4">
            <a:alphaModFix/>
          </a:blip>
          <a:srcRect b="0" l="0" r="0" t="0"/>
          <a:stretch/>
        </p:blipFill>
        <p:spPr>
          <a:xfrm>
            <a:off x="10048026" y="61250"/>
            <a:ext cx="1723950" cy="1180616"/>
          </a:xfrm>
          <a:prstGeom prst="rect">
            <a:avLst/>
          </a:prstGeom>
          <a:noFill/>
          <a:ln>
            <a:noFill/>
          </a:ln>
        </p:spPr>
      </p:pic>
      <p:graphicFrame>
        <p:nvGraphicFramePr>
          <p:cNvPr id="1162" name="Google Shape;1162;p70"/>
          <p:cNvGraphicFramePr/>
          <p:nvPr/>
        </p:nvGraphicFramePr>
        <p:xfrm>
          <a:off x="1304488" y="1729750"/>
          <a:ext cx="3000000" cy="3000000"/>
        </p:xfrm>
        <a:graphic>
          <a:graphicData uri="http://schemas.openxmlformats.org/drawingml/2006/table">
            <a:tbl>
              <a:tblPr>
                <a:noFill/>
                <a:tableStyleId>{98D1AC7A-A55D-4B20-8EF2-6D954275F12D}</a:tableStyleId>
              </a:tblPr>
              <a:tblGrid>
                <a:gridCol w="2727475"/>
                <a:gridCol w="3062150"/>
                <a:gridCol w="3062150"/>
              </a:tblGrid>
              <a:tr h="390250">
                <a:tc>
                  <a:txBody>
                    <a:bodyPr/>
                    <a:lstStyle/>
                    <a:p>
                      <a:pPr indent="0" lvl="0" marL="0" marR="0" rtl="0" algn="l">
                        <a:lnSpc>
                          <a:spcPct val="133333"/>
                        </a:lnSpc>
                        <a:spcBef>
                          <a:spcPts val="0"/>
                        </a:spcBef>
                        <a:spcAft>
                          <a:spcPts val="0"/>
                        </a:spcAft>
                        <a:buClr>
                          <a:srgbClr val="000000"/>
                        </a:buClr>
                        <a:buSzPts val="1400"/>
                        <a:buFont typeface="Arial"/>
                        <a:buNone/>
                      </a:pPr>
                      <a:r>
                        <a:t/>
                      </a:r>
                      <a:endParaRPr b="1" sz="1400" u="none" cap="none" strike="noStrike">
                        <a:solidFill>
                          <a:srgbClr val="3F3F3F"/>
                        </a:solidFill>
                        <a:latin typeface="Calibri"/>
                        <a:ea typeface="Calibri"/>
                        <a:cs typeface="Calibri"/>
                        <a:sym typeface="Calibri"/>
                      </a:endParaRPr>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latin typeface="Calibri"/>
                          <a:ea typeface="Calibri"/>
                          <a:cs typeface="Calibri"/>
                          <a:sym typeface="Calibri"/>
                        </a:rPr>
                        <a:t>Fall / 1st semester</a:t>
                      </a:r>
                      <a:endParaRPr b="1" sz="1600" u="none" cap="none" strike="noStrike">
                        <a:latin typeface="Calibri"/>
                        <a:ea typeface="Calibri"/>
                        <a:cs typeface="Calibri"/>
                        <a:sym typeface="Calibri"/>
                      </a:endParaRPr>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latin typeface="Calibri"/>
                          <a:ea typeface="Calibri"/>
                          <a:cs typeface="Calibri"/>
                          <a:sym typeface="Calibri"/>
                        </a:rPr>
                        <a:t>Spring / 2nd semester</a:t>
                      </a:r>
                      <a:endParaRPr b="1" sz="1600" u="none" cap="none" strike="noStrike">
                        <a:latin typeface="Calibri"/>
                        <a:ea typeface="Calibri"/>
                        <a:cs typeface="Calibri"/>
                        <a:sym typeface="Calibri"/>
                      </a:endParaRPr>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453750">
                <a:tc>
                  <a:txBody>
                    <a:bodyPr/>
                    <a:lstStyle/>
                    <a:p>
                      <a:pPr indent="0" lvl="0" marL="0" marR="0" rtl="0" algn="l">
                        <a:lnSpc>
                          <a:spcPct val="133333"/>
                        </a:lnSpc>
                        <a:spcBef>
                          <a:spcPts val="0"/>
                        </a:spcBef>
                        <a:spcAft>
                          <a:spcPts val="0"/>
                        </a:spcAft>
                        <a:buClr>
                          <a:srgbClr val="000000"/>
                        </a:buClr>
                        <a:buSzPts val="1600"/>
                        <a:buFont typeface="Arial"/>
                        <a:buNone/>
                      </a:pPr>
                      <a:r>
                        <a:rPr b="1" lang="en-US" sz="1600" u="none" cap="none" strike="noStrike">
                          <a:solidFill>
                            <a:srgbClr val="3F3F3F"/>
                          </a:solidFill>
                          <a:latin typeface="Calibri"/>
                          <a:ea typeface="Calibri"/>
                          <a:cs typeface="Calibri"/>
                          <a:sym typeface="Calibri"/>
                        </a:rPr>
                        <a:t>Paris Nanterre University</a:t>
                      </a:r>
                      <a:endParaRPr sz="1600" u="none" cap="none" strike="noStrike"/>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latin typeface="Calibri"/>
                          <a:ea typeface="Calibri"/>
                          <a:cs typeface="Calibri"/>
                          <a:sym typeface="Calibri"/>
                        </a:rPr>
                        <a:t>September → January</a:t>
                      </a:r>
                      <a:endParaRPr sz="1600" u="none" cap="none" strike="noStrike">
                        <a:latin typeface="Calibri"/>
                        <a:ea typeface="Calibri"/>
                        <a:cs typeface="Calibri"/>
                        <a:sym typeface="Calibri"/>
                      </a:endParaRPr>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marR="0" rtl="0" algn="just">
                        <a:lnSpc>
                          <a:spcPct val="100000"/>
                        </a:lnSpc>
                        <a:spcBef>
                          <a:spcPts val="0"/>
                        </a:spcBef>
                        <a:spcAft>
                          <a:spcPts val="0"/>
                        </a:spcAft>
                        <a:buClr>
                          <a:srgbClr val="000000"/>
                        </a:buClr>
                        <a:buSzPts val="1600"/>
                        <a:buFont typeface="Arial"/>
                        <a:buNone/>
                      </a:pPr>
                      <a:r>
                        <a:rPr lang="en-US" sz="1600" u="none" cap="none" strike="noStrike">
                          <a:latin typeface="Calibri"/>
                          <a:ea typeface="Calibri"/>
                          <a:cs typeface="Calibri"/>
                          <a:sym typeface="Calibri"/>
                        </a:rPr>
                        <a:t>January → May</a:t>
                      </a:r>
                      <a:endParaRPr sz="1600" u="none" cap="none" strike="noStrike">
                        <a:latin typeface="Calibri"/>
                        <a:ea typeface="Calibri"/>
                        <a:cs typeface="Calibri"/>
                        <a:sym typeface="Calibri"/>
                      </a:endParaRPr>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429300">
                <a:tc>
                  <a:txBody>
                    <a:bodyPr/>
                    <a:lstStyle/>
                    <a:p>
                      <a:pPr indent="0" lvl="0" marL="0" marR="0" rtl="0" algn="l">
                        <a:lnSpc>
                          <a:spcPct val="133333"/>
                        </a:lnSpc>
                        <a:spcBef>
                          <a:spcPts val="0"/>
                        </a:spcBef>
                        <a:spcAft>
                          <a:spcPts val="0"/>
                        </a:spcAft>
                        <a:buClr>
                          <a:srgbClr val="000000"/>
                        </a:buClr>
                        <a:buSzPts val="1600"/>
                        <a:buFont typeface="Arial"/>
                        <a:buNone/>
                      </a:pPr>
                      <a:r>
                        <a:rPr b="1" lang="en-US" sz="1600" u="none" cap="none" strike="noStrike">
                          <a:solidFill>
                            <a:srgbClr val="3F3F3F"/>
                          </a:solidFill>
                          <a:latin typeface="Calibri"/>
                          <a:ea typeface="Calibri"/>
                          <a:cs typeface="Calibri"/>
                          <a:sym typeface="Calibri"/>
                        </a:rPr>
                        <a:t>University of Rennes</a:t>
                      </a:r>
                      <a:endParaRPr sz="1600" u="none" cap="none" strike="noStrike"/>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Calibri"/>
                          <a:ea typeface="Calibri"/>
                          <a:cs typeface="Calibri"/>
                          <a:sym typeface="Calibri"/>
                        </a:rPr>
                        <a:t>September → December</a:t>
                      </a:r>
                      <a:endParaRPr sz="1600" u="none" cap="none" strike="noStrike">
                        <a:latin typeface="Calibri"/>
                        <a:ea typeface="Calibri"/>
                        <a:cs typeface="Calibri"/>
                        <a:sym typeface="Calibri"/>
                      </a:endParaRPr>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Calibri"/>
                          <a:ea typeface="Calibri"/>
                          <a:cs typeface="Calibri"/>
                          <a:sym typeface="Calibri"/>
                        </a:rPr>
                        <a:t>January → May</a:t>
                      </a:r>
                      <a:endParaRPr sz="1600" u="none" cap="none" strike="noStrike">
                        <a:latin typeface="Calibri"/>
                        <a:ea typeface="Calibri"/>
                        <a:cs typeface="Calibri"/>
                        <a:sym typeface="Calibri"/>
                      </a:endParaRPr>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454225">
                <a:tc>
                  <a:txBody>
                    <a:bodyPr/>
                    <a:lstStyle/>
                    <a:p>
                      <a:pPr indent="0" lvl="0" marL="0" marR="0" rtl="0" algn="l">
                        <a:lnSpc>
                          <a:spcPct val="133333"/>
                        </a:lnSpc>
                        <a:spcBef>
                          <a:spcPts val="0"/>
                        </a:spcBef>
                        <a:spcAft>
                          <a:spcPts val="0"/>
                        </a:spcAft>
                        <a:buClr>
                          <a:srgbClr val="000000"/>
                        </a:buClr>
                        <a:buSzPts val="1600"/>
                        <a:buFont typeface="Arial"/>
                        <a:buNone/>
                      </a:pPr>
                      <a:r>
                        <a:rPr b="1" lang="en-US" sz="1600" u="none" cap="none" strike="noStrike">
                          <a:solidFill>
                            <a:srgbClr val="3F3F3F"/>
                          </a:solidFill>
                          <a:latin typeface="Calibri"/>
                          <a:ea typeface="Calibri"/>
                          <a:cs typeface="Calibri"/>
                          <a:sym typeface="Calibri"/>
                        </a:rPr>
                        <a:t>Masaryk University</a:t>
                      </a:r>
                      <a:endParaRPr sz="1600" u="none" cap="none" strike="noStrike"/>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Calibri"/>
                          <a:ea typeface="Calibri"/>
                          <a:cs typeface="Calibri"/>
                          <a:sym typeface="Calibri"/>
                        </a:rPr>
                        <a:t>Mid-September → Mid-February</a:t>
                      </a:r>
                      <a:endParaRPr sz="1600" u="none" cap="none" strike="noStrike">
                        <a:latin typeface="Calibri"/>
                        <a:ea typeface="Calibri"/>
                        <a:cs typeface="Calibri"/>
                        <a:sym typeface="Calibri"/>
                      </a:endParaRPr>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Calibri"/>
                          <a:ea typeface="Calibri"/>
                          <a:cs typeface="Calibri"/>
                          <a:sym typeface="Calibri"/>
                        </a:rPr>
                        <a:t>Mid-February → End of June</a:t>
                      </a:r>
                      <a:endParaRPr sz="1600" u="none" cap="none" strike="noStrike">
                        <a:latin typeface="Calibri"/>
                        <a:ea typeface="Calibri"/>
                        <a:cs typeface="Calibri"/>
                        <a:sym typeface="Calibri"/>
                      </a:endParaRPr>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429300">
                <a:tc>
                  <a:txBody>
                    <a:bodyPr/>
                    <a:lstStyle/>
                    <a:p>
                      <a:pPr indent="0" lvl="0" marL="0" marR="0" rtl="0" algn="l">
                        <a:lnSpc>
                          <a:spcPct val="133333"/>
                        </a:lnSpc>
                        <a:spcBef>
                          <a:spcPts val="0"/>
                        </a:spcBef>
                        <a:spcAft>
                          <a:spcPts val="0"/>
                        </a:spcAft>
                        <a:buClr>
                          <a:srgbClr val="000000"/>
                        </a:buClr>
                        <a:buSzPts val="1600"/>
                        <a:buFont typeface="Arial"/>
                        <a:buNone/>
                      </a:pPr>
                      <a:r>
                        <a:rPr b="1" lang="en-US" sz="1600" u="none" cap="none" strike="noStrike">
                          <a:solidFill>
                            <a:srgbClr val="3F3F3F"/>
                          </a:solidFill>
                          <a:latin typeface="Calibri"/>
                          <a:ea typeface="Calibri"/>
                          <a:cs typeface="Calibri"/>
                          <a:sym typeface="Calibri"/>
                        </a:rPr>
                        <a:t>University of Pécs</a:t>
                      </a:r>
                      <a:endParaRPr sz="1600" u="none" cap="none" strike="noStrike"/>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Calibri"/>
                          <a:ea typeface="Calibri"/>
                          <a:cs typeface="Calibri"/>
                          <a:sym typeface="Calibri"/>
                        </a:rPr>
                        <a:t>September → January</a:t>
                      </a:r>
                      <a:endParaRPr sz="1600" u="none" cap="none" strike="noStrike">
                        <a:latin typeface="Calibri"/>
                        <a:ea typeface="Calibri"/>
                        <a:cs typeface="Calibri"/>
                        <a:sym typeface="Calibri"/>
                      </a:endParaRPr>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Calibri"/>
                          <a:ea typeface="Calibri"/>
                          <a:cs typeface="Calibri"/>
                          <a:sym typeface="Calibri"/>
                        </a:rPr>
                        <a:t>February → June</a:t>
                      </a:r>
                      <a:endParaRPr sz="1600" u="none" cap="none" strike="noStrike">
                        <a:latin typeface="Calibri"/>
                        <a:ea typeface="Calibri"/>
                        <a:cs typeface="Calibri"/>
                        <a:sym typeface="Calibri"/>
                      </a:endParaRPr>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447000">
                <a:tc>
                  <a:txBody>
                    <a:bodyPr/>
                    <a:lstStyle/>
                    <a:p>
                      <a:pPr indent="0" lvl="0" marL="0" marR="0" rtl="0" algn="l">
                        <a:lnSpc>
                          <a:spcPct val="133333"/>
                        </a:lnSpc>
                        <a:spcBef>
                          <a:spcPts val="0"/>
                        </a:spcBef>
                        <a:spcAft>
                          <a:spcPts val="0"/>
                        </a:spcAft>
                        <a:buClr>
                          <a:srgbClr val="000000"/>
                        </a:buClr>
                        <a:buSzPts val="1600"/>
                        <a:buFont typeface="Arial"/>
                        <a:buNone/>
                      </a:pPr>
                      <a:r>
                        <a:rPr b="1" lang="en-US" sz="1600" u="none" cap="none" strike="noStrike">
                          <a:solidFill>
                            <a:srgbClr val="3F3F3F"/>
                          </a:solidFill>
                          <a:latin typeface="Calibri"/>
                          <a:ea typeface="Calibri"/>
                          <a:cs typeface="Calibri"/>
                          <a:sym typeface="Calibri"/>
                        </a:rPr>
                        <a:t>University of Cagliari</a:t>
                      </a:r>
                      <a:endParaRPr sz="1600" u="none" cap="none" strike="noStrike"/>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Calibri"/>
                          <a:ea typeface="Calibri"/>
                          <a:cs typeface="Calibri"/>
                          <a:sym typeface="Calibri"/>
                        </a:rPr>
                        <a:t>End of September/Beginning of October → End of February</a:t>
                      </a:r>
                      <a:endParaRPr sz="1600" u="none" cap="none" strike="noStrike">
                        <a:latin typeface="Calibri"/>
                        <a:ea typeface="Calibri"/>
                        <a:cs typeface="Calibri"/>
                        <a:sym typeface="Calibri"/>
                      </a:endParaRPr>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Calibri"/>
                          <a:ea typeface="Calibri"/>
                          <a:cs typeface="Calibri"/>
                          <a:sym typeface="Calibri"/>
                        </a:rPr>
                        <a:t>End of February → July</a:t>
                      </a:r>
                      <a:endParaRPr sz="1600" u="none" cap="none" strike="noStrike">
                        <a:latin typeface="Calibri"/>
                        <a:ea typeface="Calibri"/>
                        <a:cs typeface="Calibri"/>
                        <a:sym typeface="Calibri"/>
                      </a:endParaRPr>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466450">
                <a:tc>
                  <a:txBody>
                    <a:bodyPr/>
                    <a:lstStyle/>
                    <a:p>
                      <a:pPr indent="0" lvl="0" marL="0" marR="0" rtl="0" algn="l">
                        <a:lnSpc>
                          <a:spcPct val="133333"/>
                        </a:lnSpc>
                        <a:spcBef>
                          <a:spcPts val="0"/>
                        </a:spcBef>
                        <a:spcAft>
                          <a:spcPts val="0"/>
                        </a:spcAft>
                        <a:buClr>
                          <a:srgbClr val="000000"/>
                        </a:buClr>
                        <a:buSzPts val="1600"/>
                        <a:buFont typeface="Arial"/>
                        <a:buNone/>
                      </a:pPr>
                      <a:r>
                        <a:rPr b="1" lang="en-US" sz="1600" u="none" cap="none" strike="noStrike">
                          <a:solidFill>
                            <a:srgbClr val="3F3F3F"/>
                          </a:solidFill>
                          <a:latin typeface="Calibri"/>
                          <a:ea typeface="Calibri"/>
                          <a:cs typeface="Calibri"/>
                          <a:sym typeface="Calibri"/>
                        </a:rPr>
                        <a:t>University Jaume Primer</a:t>
                      </a:r>
                      <a:endParaRPr sz="1600" u="none" cap="none" strike="noStrike"/>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Calibri"/>
                          <a:ea typeface="Calibri"/>
                          <a:cs typeface="Calibri"/>
                          <a:sym typeface="Calibri"/>
                        </a:rPr>
                        <a:t>Beginning of September → End of January</a:t>
                      </a:r>
                      <a:endParaRPr sz="1600" u="none" cap="none" strike="noStrike">
                        <a:latin typeface="Calibri"/>
                        <a:ea typeface="Calibri"/>
                        <a:cs typeface="Calibri"/>
                        <a:sym typeface="Calibri"/>
                      </a:endParaRPr>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Calibri"/>
                          <a:ea typeface="Calibri"/>
                          <a:cs typeface="Calibri"/>
                          <a:sym typeface="Calibri"/>
                        </a:rPr>
                        <a:t>End of January → June</a:t>
                      </a:r>
                      <a:endParaRPr sz="1600" u="none" cap="none" strike="noStrike">
                        <a:latin typeface="Calibri"/>
                        <a:ea typeface="Calibri"/>
                        <a:cs typeface="Calibri"/>
                        <a:sym typeface="Calibri"/>
                      </a:endParaRPr>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599400">
                <a:tc>
                  <a:txBody>
                    <a:bodyPr/>
                    <a:lstStyle/>
                    <a:p>
                      <a:pPr indent="0" lvl="0" marL="0" marR="0" rtl="0" algn="l">
                        <a:lnSpc>
                          <a:spcPct val="133333"/>
                        </a:lnSpc>
                        <a:spcBef>
                          <a:spcPts val="0"/>
                        </a:spcBef>
                        <a:spcAft>
                          <a:spcPts val="0"/>
                        </a:spcAft>
                        <a:buClr>
                          <a:srgbClr val="000000"/>
                        </a:buClr>
                        <a:buSzPts val="1600"/>
                        <a:buFont typeface="Arial"/>
                        <a:buNone/>
                      </a:pPr>
                      <a:r>
                        <a:rPr b="1" lang="en-US" sz="1600" u="none" cap="none" strike="noStrike">
                          <a:solidFill>
                            <a:srgbClr val="3F3F3F"/>
                          </a:solidFill>
                          <a:latin typeface="Calibri"/>
                          <a:ea typeface="Calibri"/>
                          <a:cs typeface="Calibri"/>
                          <a:sym typeface="Calibri"/>
                        </a:rPr>
                        <a:t>University of South-Eastern Norway</a:t>
                      </a:r>
                      <a:endParaRPr b="1" sz="1600" u="none" cap="none" strike="noStrike">
                        <a:solidFill>
                          <a:srgbClr val="3F3F3F"/>
                        </a:solidFill>
                        <a:latin typeface="Calibri"/>
                        <a:ea typeface="Calibri"/>
                        <a:cs typeface="Calibri"/>
                        <a:sym typeface="Calibri"/>
                      </a:endParaRPr>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Calibri"/>
                          <a:ea typeface="Calibri"/>
                          <a:cs typeface="Calibri"/>
                          <a:sym typeface="Calibri"/>
                        </a:rPr>
                        <a:t>Mid-August → Mid-December</a:t>
                      </a:r>
                      <a:endParaRPr sz="1600" u="none" cap="none" strike="noStrike">
                        <a:latin typeface="Calibri"/>
                        <a:ea typeface="Calibri"/>
                        <a:cs typeface="Calibri"/>
                        <a:sym typeface="Calibri"/>
                      </a:endParaRPr>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Calibri"/>
                          <a:ea typeface="Calibri"/>
                          <a:cs typeface="Calibri"/>
                          <a:sym typeface="Calibri"/>
                        </a:rPr>
                        <a:t>Early January → mid-June</a:t>
                      </a:r>
                      <a:endParaRPr sz="1600" u="none" cap="none" strike="noStrike">
                        <a:latin typeface="Calibri"/>
                        <a:ea typeface="Calibri"/>
                        <a:cs typeface="Calibri"/>
                        <a:sym typeface="Calibri"/>
                      </a:endParaRPr>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504550">
                <a:tc>
                  <a:txBody>
                    <a:bodyPr/>
                    <a:lstStyle/>
                    <a:p>
                      <a:pPr indent="0" lvl="0" marL="0" marR="0" rtl="0" algn="l">
                        <a:lnSpc>
                          <a:spcPct val="133333"/>
                        </a:lnSpc>
                        <a:spcBef>
                          <a:spcPts val="0"/>
                        </a:spcBef>
                        <a:spcAft>
                          <a:spcPts val="0"/>
                        </a:spcAft>
                        <a:buClr>
                          <a:srgbClr val="000000"/>
                        </a:buClr>
                        <a:buSzPts val="1600"/>
                        <a:buFont typeface="Arial"/>
                        <a:buNone/>
                      </a:pPr>
                      <a:r>
                        <a:rPr b="1" lang="en-US" sz="1600" u="none" cap="none" strike="noStrike">
                          <a:solidFill>
                            <a:srgbClr val="3F3F3F"/>
                          </a:solidFill>
                          <a:latin typeface="Calibri"/>
                          <a:ea typeface="Calibri"/>
                          <a:cs typeface="Calibri"/>
                          <a:sym typeface="Calibri"/>
                        </a:rPr>
                        <a:t>University of Potsdam</a:t>
                      </a:r>
                      <a:endParaRPr b="1" sz="1600" u="none" cap="none" strike="noStrike">
                        <a:solidFill>
                          <a:srgbClr val="3F3F3F"/>
                        </a:solidFill>
                        <a:latin typeface="Calibri"/>
                        <a:ea typeface="Calibri"/>
                        <a:cs typeface="Calibri"/>
                        <a:sym typeface="Calibri"/>
                      </a:endParaRPr>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Calibri"/>
                          <a:ea typeface="Calibri"/>
                          <a:cs typeface="Calibri"/>
                          <a:sym typeface="Calibri"/>
                        </a:rPr>
                        <a:t>October → February</a:t>
                      </a:r>
                      <a:endParaRPr sz="1600" u="none" cap="none" strike="noStrike">
                        <a:latin typeface="Calibri"/>
                        <a:ea typeface="Calibri"/>
                        <a:cs typeface="Calibri"/>
                        <a:sym typeface="Calibri"/>
                      </a:endParaRPr>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Calibri"/>
                          <a:ea typeface="Calibri"/>
                          <a:cs typeface="Calibri"/>
                          <a:sym typeface="Calibri"/>
                        </a:rPr>
                        <a:t>April → July</a:t>
                      </a:r>
                      <a:endParaRPr sz="1600" u="none" cap="none" strike="noStrike">
                        <a:latin typeface="Calibri"/>
                        <a:ea typeface="Calibri"/>
                        <a:cs typeface="Calibri"/>
                        <a:sym typeface="Calibri"/>
                      </a:endParaRPr>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bl>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6" name="Shape 1166"/>
        <p:cNvGrpSpPr/>
        <p:nvPr/>
      </p:nvGrpSpPr>
      <p:grpSpPr>
        <a:xfrm>
          <a:off x="0" y="0"/>
          <a:ext cx="0" cy="0"/>
          <a:chOff x="0" y="0"/>
          <a:chExt cx="0" cy="0"/>
        </a:xfrm>
      </p:grpSpPr>
      <p:pic>
        <p:nvPicPr>
          <p:cNvPr id="1167" name="Google Shape;1167;p69"/>
          <p:cNvPicPr preferRelativeResize="0"/>
          <p:nvPr/>
        </p:nvPicPr>
        <p:blipFill rotWithShape="1">
          <a:blip r:embed="rId3">
            <a:alphaModFix/>
          </a:blip>
          <a:srcRect b="0" l="0" r="0" t="0"/>
          <a:stretch/>
        </p:blipFill>
        <p:spPr>
          <a:xfrm>
            <a:off x="11750987" y="0"/>
            <a:ext cx="441013" cy="6858000"/>
          </a:xfrm>
          <a:prstGeom prst="rect">
            <a:avLst/>
          </a:prstGeom>
          <a:noFill/>
          <a:ln>
            <a:noFill/>
          </a:ln>
        </p:spPr>
      </p:pic>
      <p:sp>
        <p:nvSpPr>
          <p:cNvPr id="1168" name="Google Shape;1168;p69"/>
          <p:cNvSpPr txBox="1"/>
          <p:nvPr/>
        </p:nvSpPr>
        <p:spPr>
          <a:xfrm>
            <a:off x="163275" y="1009325"/>
            <a:ext cx="11456400" cy="4798500"/>
          </a:xfrm>
          <a:prstGeom prst="rect">
            <a:avLst/>
          </a:prstGeom>
          <a:noFill/>
          <a:ln>
            <a:noFill/>
          </a:ln>
        </p:spPr>
        <p:txBody>
          <a:bodyPr anchorCtr="0" anchor="t" bIns="45700" lIns="91425" spcFirstLastPara="1" rIns="91425" wrap="square" tIns="45700">
            <a:noAutofit/>
          </a:bodyPr>
          <a:lstStyle/>
          <a:p>
            <a:pPr indent="0" lvl="0" marL="457200" marR="0" rtl="0" algn="l">
              <a:lnSpc>
                <a:spcPct val="133333"/>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457200" marR="0" rtl="0" algn="l">
              <a:lnSpc>
                <a:spcPct val="133333"/>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342900" lvl="0" marL="457200" marR="0" rtl="0" algn="l">
              <a:lnSpc>
                <a:spcPct val="133333"/>
              </a:lnSpc>
              <a:spcBef>
                <a:spcPts val="0"/>
              </a:spcBef>
              <a:spcAft>
                <a:spcPts val="0"/>
              </a:spcAft>
              <a:buClr>
                <a:schemeClr val="dk1"/>
              </a:buClr>
              <a:buSzPts val="1800"/>
              <a:buFont typeface="Calibri"/>
              <a:buChar char="-"/>
            </a:pPr>
            <a:r>
              <a:rPr b="1" i="0" lang="en-US" sz="1800" u="sng" cap="none" strike="noStrike">
                <a:solidFill>
                  <a:schemeClr val="hlink"/>
                </a:solidFill>
                <a:latin typeface="Calibri"/>
                <a:ea typeface="Calibri"/>
                <a:cs typeface="Calibri"/>
                <a:sym typeface="Calibri"/>
                <a:hlinkClick r:id="rId4"/>
              </a:rPr>
              <a:t>Information for students from Masaryk University </a:t>
            </a:r>
            <a:endParaRPr b="1" i="0" sz="1800" u="none" cap="none" strike="noStrike">
              <a:solidFill>
                <a:srgbClr val="3F3F3F"/>
              </a:solidFill>
              <a:latin typeface="Calibri"/>
              <a:ea typeface="Calibri"/>
              <a:cs typeface="Calibri"/>
              <a:sym typeface="Calibri"/>
            </a:endParaRPr>
          </a:p>
          <a:p>
            <a:pPr indent="0" lvl="0" marL="457200" marR="0" rtl="0" algn="l">
              <a:lnSpc>
                <a:spcPct val="133333"/>
              </a:lnSpc>
              <a:spcBef>
                <a:spcPts val="0"/>
              </a:spcBef>
              <a:spcAft>
                <a:spcPts val="0"/>
              </a:spcAft>
              <a:buClr>
                <a:srgbClr val="000000"/>
              </a:buClr>
              <a:buSzPts val="1800"/>
              <a:buFont typeface="Arial"/>
              <a:buNone/>
            </a:pPr>
            <a:r>
              <a:t/>
            </a:r>
            <a:endParaRPr b="1" i="0" sz="1800" u="none" cap="none" strike="noStrike">
              <a:solidFill>
                <a:srgbClr val="3F3F3F"/>
              </a:solidFill>
              <a:latin typeface="Calibri"/>
              <a:ea typeface="Calibri"/>
              <a:cs typeface="Calibri"/>
              <a:sym typeface="Calibri"/>
            </a:endParaRPr>
          </a:p>
          <a:p>
            <a:pPr indent="-342900" lvl="0" marL="457200" marR="0" rtl="0" algn="l">
              <a:lnSpc>
                <a:spcPct val="133333"/>
              </a:lnSpc>
              <a:spcBef>
                <a:spcPts val="0"/>
              </a:spcBef>
              <a:spcAft>
                <a:spcPts val="0"/>
              </a:spcAft>
              <a:buClr>
                <a:srgbClr val="3F3F3F"/>
              </a:buClr>
              <a:buSzPts val="1800"/>
              <a:buFont typeface="Calibri"/>
              <a:buChar char="-"/>
            </a:pPr>
            <a:r>
              <a:rPr b="1" i="0" lang="en-US" sz="1800" u="sng" cap="none" strike="noStrike">
                <a:solidFill>
                  <a:schemeClr val="hlink"/>
                </a:solidFill>
                <a:latin typeface="Calibri"/>
                <a:ea typeface="Calibri"/>
                <a:cs typeface="Calibri"/>
                <a:sym typeface="Calibri"/>
                <a:hlinkClick r:id="rId5"/>
              </a:rPr>
              <a:t>Information for students from University of Rennes</a:t>
            </a:r>
            <a:endParaRPr b="0" i="0" sz="1800" u="none" cap="none" strike="noStrike">
              <a:solidFill>
                <a:srgbClr val="3F3F3F"/>
              </a:solidFill>
              <a:latin typeface="Arial"/>
              <a:ea typeface="Arial"/>
              <a:cs typeface="Arial"/>
              <a:sym typeface="Arial"/>
            </a:endParaRPr>
          </a:p>
          <a:p>
            <a:pPr indent="0" lvl="0" marL="0" marR="0" rtl="0" algn="l">
              <a:lnSpc>
                <a:spcPct val="133333"/>
              </a:lnSpc>
              <a:spcBef>
                <a:spcPts val="0"/>
              </a:spcBef>
              <a:spcAft>
                <a:spcPts val="0"/>
              </a:spcAft>
              <a:buClr>
                <a:srgbClr val="000000"/>
              </a:buClr>
              <a:buSzPts val="1800"/>
              <a:buFont typeface="Arial"/>
              <a:buNone/>
            </a:pPr>
            <a:r>
              <a:t/>
            </a:r>
            <a:endParaRPr b="0" i="0" sz="1800" u="none" cap="none" strike="noStrike">
              <a:solidFill>
                <a:srgbClr val="3F3F3F"/>
              </a:solidFill>
              <a:latin typeface="Calibri"/>
              <a:ea typeface="Calibri"/>
              <a:cs typeface="Calibri"/>
              <a:sym typeface="Calibri"/>
            </a:endParaRPr>
          </a:p>
          <a:p>
            <a:pPr indent="-342900" lvl="0" marL="457200" marR="0" rtl="0" algn="l">
              <a:lnSpc>
                <a:spcPct val="133333"/>
              </a:lnSpc>
              <a:spcBef>
                <a:spcPts val="0"/>
              </a:spcBef>
              <a:spcAft>
                <a:spcPts val="0"/>
              </a:spcAft>
              <a:buClr>
                <a:schemeClr val="dk1"/>
              </a:buClr>
              <a:buSzPts val="1800"/>
              <a:buFont typeface="Calibri"/>
              <a:buChar char="-"/>
            </a:pPr>
            <a:r>
              <a:rPr b="1" i="0" lang="en-US" sz="1800" u="sng" cap="none" strike="noStrike">
                <a:solidFill>
                  <a:schemeClr val="hlink"/>
                </a:solidFill>
                <a:latin typeface="Calibri"/>
                <a:ea typeface="Calibri"/>
                <a:cs typeface="Calibri"/>
                <a:sym typeface="Calibri"/>
                <a:hlinkClick r:id="rId6"/>
              </a:rPr>
              <a:t>Information for students from University of Pécs</a:t>
            </a:r>
            <a:endParaRPr b="0" i="0" sz="1800" u="none" cap="none" strike="noStrike">
              <a:solidFill>
                <a:srgbClr val="3F3F3F"/>
              </a:solidFill>
              <a:latin typeface="Calibri"/>
              <a:ea typeface="Calibri"/>
              <a:cs typeface="Calibri"/>
              <a:sym typeface="Calibri"/>
            </a:endParaRPr>
          </a:p>
          <a:p>
            <a:pPr indent="0" lvl="0" marL="457200" marR="0" rtl="0" algn="l">
              <a:lnSpc>
                <a:spcPct val="133333"/>
              </a:lnSpc>
              <a:spcBef>
                <a:spcPts val="0"/>
              </a:spcBef>
              <a:spcAft>
                <a:spcPts val="0"/>
              </a:spcAft>
              <a:buClr>
                <a:srgbClr val="000000"/>
              </a:buClr>
              <a:buSzPts val="1800"/>
              <a:buFont typeface="Arial"/>
              <a:buNone/>
            </a:pPr>
            <a:r>
              <a:t/>
            </a:r>
            <a:endParaRPr b="1" i="0" sz="1800" u="none" cap="none" strike="noStrike">
              <a:solidFill>
                <a:srgbClr val="3F3F3F"/>
              </a:solidFill>
              <a:latin typeface="Calibri"/>
              <a:ea typeface="Calibri"/>
              <a:cs typeface="Calibri"/>
              <a:sym typeface="Calibri"/>
            </a:endParaRPr>
          </a:p>
          <a:p>
            <a:pPr indent="-342900" lvl="0" marL="457200" marR="0" rtl="0" algn="l">
              <a:lnSpc>
                <a:spcPct val="133333"/>
              </a:lnSpc>
              <a:spcBef>
                <a:spcPts val="0"/>
              </a:spcBef>
              <a:spcAft>
                <a:spcPts val="0"/>
              </a:spcAft>
              <a:buClr>
                <a:schemeClr val="dk1"/>
              </a:buClr>
              <a:buSzPts val="1800"/>
              <a:buFont typeface="Calibri"/>
              <a:buChar char="-"/>
            </a:pPr>
            <a:r>
              <a:rPr b="1" i="0" lang="en-US" sz="1800" u="sng" cap="none" strike="noStrike">
                <a:solidFill>
                  <a:schemeClr val="hlink"/>
                </a:solidFill>
                <a:latin typeface="Calibri"/>
                <a:ea typeface="Calibri"/>
                <a:cs typeface="Calibri"/>
                <a:sym typeface="Calibri"/>
                <a:hlinkClick r:id="rId7"/>
              </a:rPr>
              <a:t>Information for students from University of Cagliari</a:t>
            </a:r>
            <a:endParaRPr b="0" i="0" sz="1800" u="none" cap="none" strike="noStrike">
              <a:solidFill>
                <a:schemeClr val="dk1"/>
              </a:solidFill>
              <a:latin typeface="Arial"/>
              <a:ea typeface="Arial"/>
              <a:cs typeface="Arial"/>
              <a:sym typeface="Arial"/>
            </a:endParaRPr>
          </a:p>
        </p:txBody>
      </p:sp>
      <p:sp>
        <p:nvSpPr>
          <p:cNvPr id="1169" name="Google Shape;1169;p69"/>
          <p:cNvSpPr txBox="1"/>
          <p:nvPr/>
        </p:nvSpPr>
        <p:spPr>
          <a:xfrm>
            <a:off x="11619584" y="229382"/>
            <a:ext cx="524400" cy="3651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600"/>
              <a:buFont typeface="Arial"/>
              <a:buNone/>
            </a:pPr>
            <a:fld id="{00000000-1234-1234-1234-123412341234}" type="slidenum">
              <a:rPr b="1" i="0" lang="en-US" sz="1600" u="none" cap="none" strike="noStrike">
                <a:solidFill>
                  <a:schemeClr val="lt1"/>
                </a:solidFill>
                <a:latin typeface="Arial"/>
                <a:ea typeface="Arial"/>
                <a:cs typeface="Arial"/>
                <a:sym typeface="Arial"/>
              </a:rPr>
              <a:t>‹#›</a:t>
            </a:fld>
            <a:endParaRPr b="1" i="0" sz="1600" u="none" cap="none" strike="noStrike">
              <a:solidFill>
                <a:schemeClr val="lt1"/>
              </a:solidFill>
              <a:latin typeface="Arial"/>
              <a:ea typeface="Arial"/>
              <a:cs typeface="Arial"/>
              <a:sym typeface="Arial"/>
            </a:endParaRPr>
          </a:p>
        </p:txBody>
      </p:sp>
      <p:sp>
        <p:nvSpPr>
          <p:cNvPr id="1170" name="Google Shape;1170;p69"/>
          <p:cNvSpPr txBox="1"/>
          <p:nvPr/>
        </p:nvSpPr>
        <p:spPr>
          <a:xfrm>
            <a:off x="1855902" y="341425"/>
            <a:ext cx="6969300" cy="611400"/>
          </a:xfrm>
          <a:prstGeom prst="rect">
            <a:avLst/>
          </a:prstGeom>
          <a:noFill/>
          <a:ln>
            <a:noFill/>
          </a:ln>
        </p:spPr>
        <p:txBody>
          <a:bodyPr anchorCtr="0" anchor="ctr" bIns="43650" lIns="43650" spcFirstLastPara="1" rIns="43650" wrap="square" tIns="43650">
            <a:spAutoFit/>
          </a:bodyPr>
          <a:lstStyle/>
          <a:p>
            <a:pPr indent="0" lvl="0" marL="0" marR="0" rtl="0" algn="ctr">
              <a:lnSpc>
                <a:spcPct val="100000"/>
              </a:lnSpc>
              <a:spcBef>
                <a:spcPts val="0"/>
              </a:spcBef>
              <a:spcAft>
                <a:spcPts val="0"/>
              </a:spcAft>
              <a:buClr>
                <a:srgbClr val="D8232A"/>
              </a:buClr>
              <a:buSzPts val="3400"/>
              <a:buFont typeface="Arial"/>
              <a:buNone/>
            </a:pPr>
            <a:r>
              <a:rPr b="1" i="0" lang="en-US" sz="3400" u="none" cap="small" strike="noStrike">
                <a:solidFill>
                  <a:srgbClr val="F96E99"/>
                </a:solidFill>
                <a:latin typeface="Arial"/>
                <a:ea typeface="Arial"/>
                <a:cs typeface="Arial"/>
                <a:sym typeface="Arial"/>
              </a:rPr>
              <a:t>Useful links at your home university</a:t>
            </a:r>
            <a:endParaRPr b="0" i="0" sz="1200" u="none" cap="none" strike="noStrike">
              <a:solidFill>
                <a:srgbClr val="F96E99"/>
              </a:solidFill>
              <a:latin typeface="Arial"/>
              <a:ea typeface="Arial"/>
              <a:cs typeface="Arial"/>
              <a:sym typeface="Arial"/>
            </a:endParaRPr>
          </a:p>
        </p:txBody>
      </p:sp>
      <p:pic>
        <p:nvPicPr>
          <p:cNvPr id="1171" name="Google Shape;1171;p69"/>
          <p:cNvPicPr preferRelativeResize="0"/>
          <p:nvPr/>
        </p:nvPicPr>
        <p:blipFill rotWithShape="1">
          <a:blip r:embed="rId8">
            <a:alphaModFix/>
          </a:blip>
          <a:srcRect b="0" l="0" r="0" t="0"/>
          <a:stretch/>
        </p:blipFill>
        <p:spPr>
          <a:xfrm>
            <a:off x="9774923" y="137448"/>
            <a:ext cx="1844661" cy="1263287"/>
          </a:xfrm>
          <a:prstGeom prst="rect">
            <a:avLst/>
          </a:prstGeom>
          <a:noFill/>
          <a:ln>
            <a:noFill/>
          </a:ln>
        </p:spPr>
      </p:pic>
      <p:pic>
        <p:nvPicPr>
          <p:cNvPr id="1172" name="Google Shape;1172;p69"/>
          <p:cNvPicPr preferRelativeResize="0"/>
          <p:nvPr/>
        </p:nvPicPr>
        <p:blipFill rotWithShape="1">
          <a:blip r:embed="rId8">
            <a:alphaModFix/>
          </a:blip>
          <a:srcRect b="0" l="0" r="0" t="0"/>
          <a:stretch/>
        </p:blipFill>
        <p:spPr>
          <a:xfrm>
            <a:off x="10048026" y="61250"/>
            <a:ext cx="1723950" cy="1180616"/>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6" name="Shape 1176"/>
        <p:cNvGrpSpPr/>
        <p:nvPr/>
      </p:nvGrpSpPr>
      <p:grpSpPr>
        <a:xfrm>
          <a:off x="0" y="0"/>
          <a:ext cx="0" cy="0"/>
          <a:chOff x="0" y="0"/>
          <a:chExt cx="0" cy="0"/>
        </a:xfrm>
      </p:grpSpPr>
      <p:pic>
        <p:nvPicPr>
          <p:cNvPr id="1177" name="Google Shape;1177;p71"/>
          <p:cNvPicPr preferRelativeResize="0"/>
          <p:nvPr/>
        </p:nvPicPr>
        <p:blipFill rotWithShape="1">
          <a:blip r:embed="rId3">
            <a:alphaModFix/>
          </a:blip>
          <a:srcRect b="0" l="0" r="21793" t="0"/>
          <a:stretch/>
        </p:blipFill>
        <p:spPr>
          <a:xfrm>
            <a:off x="8290748" y="3518749"/>
            <a:ext cx="3865592" cy="3370312"/>
          </a:xfrm>
          <a:prstGeom prst="rect">
            <a:avLst/>
          </a:prstGeom>
          <a:noFill/>
          <a:ln>
            <a:noFill/>
          </a:ln>
        </p:spPr>
      </p:pic>
      <p:pic>
        <p:nvPicPr>
          <p:cNvPr id="1178" name="Google Shape;1178;p71"/>
          <p:cNvPicPr preferRelativeResize="0"/>
          <p:nvPr/>
        </p:nvPicPr>
        <p:blipFill rotWithShape="1">
          <a:blip r:embed="rId4">
            <a:alphaModFix/>
          </a:blip>
          <a:srcRect b="0" l="0" r="26381" t="0"/>
          <a:stretch/>
        </p:blipFill>
        <p:spPr>
          <a:xfrm>
            <a:off x="8282933" y="0"/>
            <a:ext cx="3881223" cy="3518549"/>
          </a:xfrm>
          <a:prstGeom prst="rect">
            <a:avLst/>
          </a:prstGeom>
          <a:noFill/>
          <a:ln>
            <a:noFill/>
          </a:ln>
        </p:spPr>
      </p:pic>
      <p:pic>
        <p:nvPicPr>
          <p:cNvPr id="1179" name="Google Shape;1179;p71"/>
          <p:cNvPicPr preferRelativeResize="0"/>
          <p:nvPr/>
        </p:nvPicPr>
        <p:blipFill rotWithShape="1">
          <a:blip r:embed="rId5">
            <a:alphaModFix/>
          </a:blip>
          <a:srcRect b="0" l="0" r="0" t="0"/>
          <a:stretch/>
        </p:blipFill>
        <p:spPr>
          <a:xfrm>
            <a:off x="11750987" y="0"/>
            <a:ext cx="441013" cy="6858000"/>
          </a:xfrm>
          <a:prstGeom prst="rect">
            <a:avLst/>
          </a:prstGeom>
          <a:noFill/>
          <a:ln>
            <a:noFill/>
          </a:ln>
        </p:spPr>
      </p:pic>
      <p:pic>
        <p:nvPicPr>
          <p:cNvPr id="1180" name="Google Shape;1180;p71"/>
          <p:cNvPicPr preferRelativeResize="0"/>
          <p:nvPr/>
        </p:nvPicPr>
        <p:blipFill rotWithShape="1">
          <a:blip r:embed="rId6">
            <a:alphaModFix/>
          </a:blip>
          <a:srcRect b="0" l="0" r="0" t="0"/>
          <a:stretch/>
        </p:blipFill>
        <p:spPr>
          <a:xfrm>
            <a:off x="-2" y="5594713"/>
            <a:ext cx="1844661" cy="1263287"/>
          </a:xfrm>
          <a:prstGeom prst="rect">
            <a:avLst/>
          </a:prstGeom>
          <a:noFill/>
          <a:ln>
            <a:noFill/>
          </a:ln>
        </p:spPr>
      </p:pic>
      <p:sp>
        <p:nvSpPr>
          <p:cNvPr id="1181" name="Google Shape;1181;p71"/>
          <p:cNvSpPr txBox="1"/>
          <p:nvPr/>
        </p:nvSpPr>
        <p:spPr>
          <a:xfrm>
            <a:off x="11619584" y="229382"/>
            <a:ext cx="524400" cy="3651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600"/>
              <a:buFont typeface="Arial"/>
              <a:buNone/>
            </a:pPr>
            <a:fld id="{00000000-1234-1234-1234-123412341234}" type="slidenum">
              <a:rPr b="1" i="0" lang="en-US" sz="1600" u="none" cap="none" strike="noStrike">
                <a:solidFill>
                  <a:schemeClr val="lt1"/>
                </a:solidFill>
                <a:latin typeface="Arial"/>
                <a:ea typeface="Arial"/>
                <a:cs typeface="Arial"/>
                <a:sym typeface="Arial"/>
              </a:rPr>
              <a:t>‹#›</a:t>
            </a:fld>
            <a:endParaRPr b="1" i="0" sz="1600" u="none" cap="none" strike="noStrike">
              <a:solidFill>
                <a:schemeClr val="lt1"/>
              </a:solidFill>
              <a:latin typeface="Arial"/>
              <a:ea typeface="Arial"/>
              <a:cs typeface="Arial"/>
              <a:sym typeface="Arial"/>
            </a:endParaRPr>
          </a:p>
        </p:txBody>
      </p:sp>
      <p:sp>
        <p:nvSpPr>
          <p:cNvPr id="1182" name="Google Shape;1182;p71"/>
          <p:cNvSpPr txBox="1"/>
          <p:nvPr/>
        </p:nvSpPr>
        <p:spPr>
          <a:xfrm>
            <a:off x="543750" y="1016850"/>
            <a:ext cx="7587600" cy="5542500"/>
          </a:xfrm>
          <a:prstGeom prst="rect">
            <a:avLst/>
          </a:prstGeom>
          <a:noFill/>
          <a:ln>
            <a:noFill/>
          </a:ln>
        </p:spPr>
        <p:txBody>
          <a:bodyPr anchorCtr="0" anchor="t" bIns="45700" lIns="91425" spcFirstLastPara="1" rIns="91425" wrap="square" tIns="45700">
            <a:noAutofit/>
          </a:bodyPr>
          <a:lstStyle/>
          <a:p>
            <a:pPr indent="0" lvl="0" marL="0" marR="0" rtl="0" algn="l">
              <a:lnSpc>
                <a:spcPct val="133333"/>
              </a:lnSpc>
              <a:spcBef>
                <a:spcPts val="360"/>
              </a:spcBef>
              <a:spcAft>
                <a:spcPts val="0"/>
              </a:spcAft>
              <a:buClr>
                <a:srgbClr val="000000"/>
              </a:buClr>
              <a:buSzPts val="2000"/>
              <a:buFont typeface="Arial"/>
              <a:buNone/>
            </a:pPr>
            <a:r>
              <a:t/>
            </a:r>
            <a:endParaRPr b="0" i="0" sz="2000" u="none" cap="none" strike="noStrike">
              <a:solidFill>
                <a:srgbClr val="3F3F3F"/>
              </a:solidFill>
              <a:latin typeface="Calibri"/>
              <a:ea typeface="Calibri"/>
              <a:cs typeface="Calibri"/>
              <a:sym typeface="Calibri"/>
            </a:endParaRPr>
          </a:p>
          <a:p>
            <a:pPr indent="0" lvl="0" marL="0" marR="0" rtl="0" algn="l">
              <a:lnSpc>
                <a:spcPct val="133333"/>
              </a:lnSpc>
              <a:spcBef>
                <a:spcPts val="360"/>
              </a:spcBef>
              <a:spcAft>
                <a:spcPts val="0"/>
              </a:spcAft>
              <a:buClr>
                <a:srgbClr val="000000"/>
              </a:buClr>
              <a:buSzPts val="2000"/>
              <a:buFont typeface="Arial"/>
              <a:buNone/>
            </a:pPr>
            <a:r>
              <a:rPr b="0" i="0" lang="en-US" sz="2000" u="none" cap="none" strike="noStrike">
                <a:solidFill>
                  <a:srgbClr val="3F3F3F"/>
                </a:solidFill>
                <a:latin typeface="Calibri"/>
                <a:ea typeface="Calibri"/>
                <a:cs typeface="Calibri"/>
                <a:sym typeface="Calibri"/>
              </a:rPr>
              <a:t>Masaryk University: </a:t>
            </a:r>
            <a:r>
              <a:rPr b="1" i="0" lang="en-US" sz="2000" u="sng" cap="none" strike="noStrike">
                <a:solidFill>
                  <a:schemeClr val="hlink"/>
                </a:solidFill>
                <a:latin typeface="Calibri"/>
                <a:ea typeface="Calibri"/>
                <a:cs typeface="Calibri"/>
                <a:sym typeface="Calibri"/>
                <a:hlinkClick r:id="rId7"/>
              </a:rPr>
              <a:t>hutova@czs.muni.cz</a:t>
            </a:r>
            <a:endParaRPr b="0" i="0" sz="1400" u="none" cap="none" strike="noStrike">
              <a:solidFill>
                <a:srgbClr val="000000"/>
              </a:solidFill>
              <a:latin typeface="Arial"/>
              <a:ea typeface="Arial"/>
              <a:cs typeface="Arial"/>
              <a:sym typeface="Arial"/>
            </a:endParaRPr>
          </a:p>
          <a:p>
            <a:pPr indent="0" lvl="0" marL="0" marR="0" rtl="0" algn="l">
              <a:lnSpc>
                <a:spcPct val="133333"/>
              </a:lnSpc>
              <a:spcBef>
                <a:spcPts val="360"/>
              </a:spcBef>
              <a:spcAft>
                <a:spcPts val="0"/>
              </a:spcAft>
              <a:buClr>
                <a:srgbClr val="000000"/>
              </a:buClr>
              <a:buSzPts val="20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33333"/>
              </a:lnSpc>
              <a:spcBef>
                <a:spcPts val="360"/>
              </a:spcBef>
              <a:spcAft>
                <a:spcPts val="0"/>
              </a:spcAft>
              <a:buClr>
                <a:srgbClr val="000000"/>
              </a:buClr>
              <a:buSzPts val="2100"/>
              <a:buFont typeface="Arial"/>
              <a:buNone/>
            </a:pPr>
            <a:r>
              <a:rPr b="0" i="0" lang="en-US" sz="2000" u="none" cap="none" strike="noStrike">
                <a:solidFill>
                  <a:srgbClr val="3F3F3F"/>
                </a:solidFill>
                <a:latin typeface="Calibri"/>
                <a:ea typeface="Calibri"/>
                <a:cs typeface="Calibri"/>
                <a:sym typeface="Calibri"/>
              </a:rPr>
              <a:t>University of Rennes: </a:t>
            </a:r>
            <a:r>
              <a:rPr b="1" i="0" lang="en-US" sz="2000" u="sng" cap="none" strike="noStrike">
                <a:solidFill>
                  <a:schemeClr val="hlink"/>
                </a:solidFill>
                <a:latin typeface="Calibri"/>
                <a:ea typeface="Calibri"/>
                <a:cs typeface="Calibri"/>
                <a:sym typeface="Calibri"/>
                <a:hlinkClick r:id="rId8"/>
              </a:rPr>
              <a:t>educ@univ-rennes.fr</a:t>
            </a:r>
            <a:endParaRPr b="1" i="0" sz="2000" u="none" cap="none" strike="noStrike">
              <a:solidFill>
                <a:srgbClr val="3F3F3F"/>
              </a:solidFill>
              <a:latin typeface="Calibri"/>
              <a:ea typeface="Calibri"/>
              <a:cs typeface="Calibri"/>
              <a:sym typeface="Calibri"/>
            </a:endParaRPr>
          </a:p>
          <a:p>
            <a:pPr indent="0" lvl="0" marL="0" marR="0" rtl="0" algn="l">
              <a:lnSpc>
                <a:spcPct val="133333"/>
              </a:lnSpc>
              <a:spcBef>
                <a:spcPts val="360"/>
              </a:spcBef>
              <a:spcAft>
                <a:spcPts val="0"/>
              </a:spcAft>
              <a:buClr>
                <a:srgbClr val="000000"/>
              </a:buClr>
              <a:buSzPts val="2100"/>
              <a:buFont typeface="Arial"/>
              <a:buNone/>
            </a:pPr>
            <a:r>
              <a:t/>
            </a:r>
            <a:endParaRPr b="1" i="0" sz="2000" u="none" cap="none" strike="noStrike">
              <a:solidFill>
                <a:srgbClr val="3F3F3F"/>
              </a:solidFill>
              <a:latin typeface="Calibri"/>
              <a:ea typeface="Calibri"/>
              <a:cs typeface="Calibri"/>
              <a:sym typeface="Calibri"/>
            </a:endParaRPr>
          </a:p>
          <a:p>
            <a:pPr indent="0" lvl="0" marL="0" marR="0" rtl="0" algn="l">
              <a:lnSpc>
                <a:spcPct val="133333"/>
              </a:lnSpc>
              <a:spcBef>
                <a:spcPts val="360"/>
              </a:spcBef>
              <a:spcAft>
                <a:spcPts val="0"/>
              </a:spcAft>
              <a:buClr>
                <a:srgbClr val="000000"/>
              </a:buClr>
              <a:buSzPts val="2100"/>
              <a:buFont typeface="Arial"/>
              <a:buNone/>
            </a:pPr>
            <a:r>
              <a:rPr b="0" i="0" lang="en-US" sz="2000" u="none" cap="none" strike="noStrike">
                <a:solidFill>
                  <a:srgbClr val="3F3F3F"/>
                </a:solidFill>
                <a:latin typeface="Calibri"/>
                <a:ea typeface="Calibri"/>
                <a:cs typeface="Calibri"/>
                <a:sym typeface="Calibri"/>
              </a:rPr>
              <a:t>University of Pécs:</a:t>
            </a:r>
            <a:r>
              <a:rPr b="1" i="0" lang="en-US" sz="2000" u="sng" cap="none" strike="noStrike">
                <a:solidFill>
                  <a:schemeClr val="hlink"/>
                </a:solidFill>
                <a:latin typeface="Calibri"/>
                <a:ea typeface="Calibri"/>
                <a:cs typeface="Calibri"/>
                <a:sym typeface="Calibri"/>
              </a:rPr>
              <a:t> nemeth.judit</a:t>
            </a:r>
            <a:r>
              <a:rPr b="1" i="0" lang="en-US" sz="2000" u="sng" cap="none" strike="noStrike">
                <a:solidFill>
                  <a:schemeClr val="hlink"/>
                </a:solidFill>
                <a:latin typeface="Calibri"/>
                <a:ea typeface="Calibri"/>
                <a:cs typeface="Calibri"/>
                <a:sym typeface="Calibri"/>
                <a:hlinkClick r:id="rId9"/>
              </a:rPr>
              <a:t>@pte.hu</a:t>
            </a:r>
            <a:r>
              <a:rPr b="1" i="0" lang="en-US" sz="2000" u="sng" cap="none" strike="noStrike">
                <a:solidFill>
                  <a:schemeClr val="hlink"/>
                </a:solidFill>
                <a:latin typeface="Calibri"/>
                <a:ea typeface="Calibri"/>
                <a:cs typeface="Calibri"/>
                <a:sym typeface="Calibri"/>
              </a:rPr>
              <a:t> </a:t>
            </a:r>
            <a:endParaRPr b="1" i="0" sz="2000" u="sng" cap="none" strike="noStrike">
              <a:solidFill>
                <a:schemeClr val="hlink"/>
              </a:solidFill>
              <a:latin typeface="Calibri"/>
              <a:ea typeface="Calibri"/>
              <a:cs typeface="Calibri"/>
              <a:sym typeface="Calibri"/>
            </a:endParaRPr>
          </a:p>
          <a:p>
            <a:pPr indent="0" lvl="0" marL="0" marR="0" rtl="0" algn="l">
              <a:lnSpc>
                <a:spcPct val="133333"/>
              </a:lnSpc>
              <a:spcBef>
                <a:spcPts val="360"/>
              </a:spcBef>
              <a:spcAft>
                <a:spcPts val="0"/>
              </a:spcAft>
              <a:buClr>
                <a:srgbClr val="000000"/>
              </a:buClr>
              <a:buSzPts val="2100"/>
              <a:buFont typeface="Arial"/>
              <a:buNone/>
            </a:pPr>
            <a:r>
              <a:t/>
            </a:r>
            <a:endParaRPr b="1" i="0" sz="2000" u="sng" cap="none" strike="noStrike">
              <a:solidFill>
                <a:schemeClr val="hlink"/>
              </a:solidFill>
              <a:latin typeface="Calibri"/>
              <a:ea typeface="Calibri"/>
              <a:cs typeface="Calibri"/>
              <a:sym typeface="Calibri"/>
            </a:endParaRPr>
          </a:p>
          <a:p>
            <a:pPr indent="0" lvl="0" marL="0" marR="0" rtl="0" algn="l">
              <a:lnSpc>
                <a:spcPct val="133333"/>
              </a:lnSpc>
              <a:spcBef>
                <a:spcPts val="360"/>
              </a:spcBef>
              <a:spcAft>
                <a:spcPts val="0"/>
              </a:spcAft>
              <a:buClr>
                <a:schemeClr val="dk1"/>
              </a:buClr>
              <a:buSzPts val="2100"/>
              <a:buFont typeface="Arial"/>
              <a:buNone/>
            </a:pPr>
            <a:r>
              <a:rPr b="0" i="0" lang="en-US" sz="2000" u="none" cap="none" strike="noStrike">
                <a:solidFill>
                  <a:srgbClr val="3F3F3F"/>
                </a:solidFill>
                <a:latin typeface="Calibri"/>
                <a:ea typeface="Calibri"/>
                <a:cs typeface="Calibri"/>
                <a:sym typeface="Calibri"/>
              </a:rPr>
              <a:t>University of Cagliari: </a:t>
            </a:r>
            <a:r>
              <a:rPr b="1" i="0" lang="en-US" sz="2000" u="sng" cap="none" strike="noStrike">
                <a:solidFill>
                  <a:schemeClr val="hlink"/>
                </a:solidFill>
                <a:latin typeface="Calibri"/>
                <a:ea typeface="Calibri"/>
                <a:cs typeface="Calibri"/>
                <a:sym typeface="Calibri"/>
                <a:hlinkClick r:id="rId10"/>
              </a:rPr>
              <a:t>educ@unica.it</a:t>
            </a:r>
            <a:endParaRPr b="1" i="0" sz="2000" u="none" cap="none" strike="noStrike">
              <a:solidFill>
                <a:srgbClr val="3F3F3F"/>
              </a:solidFill>
              <a:latin typeface="Calibri"/>
              <a:ea typeface="Calibri"/>
              <a:cs typeface="Calibri"/>
              <a:sym typeface="Calibri"/>
            </a:endParaRPr>
          </a:p>
        </p:txBody>
      </p:sp>
      <p:sp>
        <p:nvSpPr>
          <p:cNvPr id="1183" name="Google Shape;1183;p71"/>
          <p:cNvSpPr txBox="1"/>
          <p:nvPr/>
        </p:nvSpPr>
        <p:spPr>
          <a:xfrm>
            <a:off x="278600" y="411925"/>
            <a:ext cx="7479600" cy="611400"/>
          </a:xfrm>
          <a:prstGeom prst="rect">
            <a:avLst/>
          </a:prstGeom>
          <a:noFill/>
          <a:ln>
            <a:noFill/>
          </a:ln>
        </p:spPr>
        <p:txBody>
          <a:bodyPr anchorCtr="0" anchor="ctr" bIns="43650" lIns="43650" spcFirstLastPara="1" rIns="43650" wrap="square" tIns="43650">
            <a:spAutoFit/>
          </a:bodyPr>
          <a:lstStyle/>
          <a:p>
            <a:pPr indent="0" lvl="0" marL="0" marR="0" rtl="0" algn="ctr">
              <a:lnSpc>
                <a:spcPct val="100000"/>
              </a:lnSpc>
              <a:spcBef>
                <a:spcPts val="0"/>
              </a:spcBef>
              <a:spcAft>
                <a:spcPts val="0"/>
              </a:spcAft>
              <a:buClr>
                <a:srgbClr val="D8232A"/>
              </a:buClr>
              <a:buSzPts val="3400"/>
              <a:buFont typeface="Arial"/>
              <a:buNone/>
            </a:pPr>
            <a:r>
              <a:rPr b="1" i="0" lang="en-US" sz="3400" u="none" cap="small" strike="noStrike">
                <a:solidFill>
                  <a:srgbClr val="F96E99"/>
                </a:solidFill>
                <a:latin typeface="Arial"/>
                <a:ea typeface="Arial"/>
                <a:cs typeface="Arial"/>
                <a:sym typeface="Arial"/>
              </a:rPr>
              <a:t>EDUC contact at your home university </a:t>
            </a:r>
            <a:endParaRPr b="0" i="0" sz="1200" u="none" cap="none" strike="noStrike">
              <a:solidFill>
                <a:srgbClr val="F96E99"/>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7" name="Shape 1187"/>
        <p:cNvGrpSpPr/>
        <p:nvPr/>
      </p:nvGrpSpPr>
      <p:grpSpPr>
        <a:xfrm>
          <a:off x="0" y="0"/>
          <a:ext cx="0" cy="0"/>
          <a:chOff x="0" y="0"/>
          <a:chExt cx="0" cy="0"/>
        </a:xfrm>
      </p:grpSpPr>
      <p:pic>
        <p:nvPicPr>
          <p:cNvPr id="1188" name="Google Shape;1188;p72"/>
          <p:cNvPicPr preferRelativeResize="0"/>
          <p:nvPr/>
        </p:nvPicPr>
        <p:blipFill rotWithShape="1">
          <a:blip r:embed="rId3">
            <a:alphaModFix/>
          </a:blip>
          <a:srcRect b="0" l="0" r="0" t="0"/>
          <a:stretch/>
        </p:blipFill>
        <p:spPr>
          <a:xfrm>
            <a:off x="11750987" y="0"/>
            <a:ext cx="441013" cy="6858000"/>
          </a:xfrm>
          <a:prstGeom prst="rect">
            <a:avLst/>
          </a:prstGeom>
          <a:noFill/>
          <a:ln>
            <a:noFill/>
          </a:ln>
        </p:spPr>
      </p:pic>
      <p:sp>
        <p:nvSpPr>
          <p:cNvPr id="1189" name="Google Shape;1189;p72"/>
          <p:cNvSpPr txBox="1"/>
          <p:nvPr/>
        </p:nvSpPr>
        <p:spPr>
          <a:xfrm>
            <a:off x="543749" y="1321638"/>
            <a:ext cx="10835400" cy="4214700"/>
          </a:xfrm>
          <a:prstGeom prst="rect">
            <a:avLst/>
          </a:prstGeom>
          <a:noFill/>
          <a:ln>
            <a:noFill/>
          </a:ln>
        </p:spPr>
        <p:txBody>
          <a:bodyPr anchorCtr="0" anchor="t" bIns="45700" lIns="91425" spcFirstLastPara="1" rIns="91425" wrap="square" tIns="45700">
            <a:noAutofit/>
          </a:bodyPr>
          <a:lstStyle/>
          <a:p>
            <a:pPr indent="0" lvl="0" marL="0" marR="0" rtl="0" algn="l">
              <a:lnSpc>
                <a:spcPct val="133333"/>
              </a:lnSpc>
              <a:spcBef>
                <a:spcPts val="360"/>
              </a:spcBef>
              <a:spcAft>
                <a:spcPts val="0"/>
              </a:spcAft>
              <a:buClr>
                <a:srgbClr val="000000"/>
              </a:buClr>
              <a:buSzPts val="2000"/>
              <a:buFont typeface="Arial"/>
              <a:buNone/>
            </a:pPr>
            <a:r>
              <a:rPr b="1" i="0" lang="en-US" sz="2000" u="none" cap="none" strike="noStrike">
                <a:solidFill>
                  <a:srgbClr val="F96E99"/>
                </a:solidFill>
                <a:latin typeface="Calibri"/>
                <a:ea typeface="Calibri"/>
                <a:cs typeface="Calibri"/>
                <a:sym typeface="Calibri"/>
              </a:rPr>
              <a:t>Our Website</a:t>
            </a:r>
            <a:r>
              <a:rPr b="0" i="0" lang="en-US" sz="2000" u="none" cap="none" strike="noStrike">
                <a:solidFill>
                  <a:srgbClr val="3F3F3F"/>
                </a:solidFill>
                <a:latin typeface="Calibri"/>
                <a:ea typeface="Calibri"/>
                <a:cs typeface="Calibri"/>
                <a:sym typeface="Calibri"/>
              </a:rPr>
              <a:t>: </a:t>
            </a:r>
            <a:r>
              <a:rPr b="0" i="0" lang="en-US" sz="2000" u="sng" cap="none" strike="noStrike">
                <a:solidFill>
                  <a:schemeClr val="hlink"/>
                </a:solidFill>
                <a:latin typeface="Calibri"/>
                <a:ea typeface="Calibri"/>
                <a:cs typeface="Calibri"/>
                <a:sym typeface="Calibri"/>
                <a:hlinkClick r:id="rId4"/>
              </a:rPr>
              <a:t>https://educalliance.eu/student/whatwedo/gapyear</a:t>
            </a:r>
            <a:endParaRPr b="0" i="0" sz="2200" u="none" cap="none" strike="noStrike">
              <a:solidFill>
                <a:srgbClr val="3F3F3F"/>
              </a:solidFill>
              <a:latin typeface="Calibri"/>
              <a:ea typeface="Calibri"/>
              <a:cs typeface="Calibri"/>
              <a:sym typeface="Calibri"/>
            </a:endParaRPr>
          </a:p>
          <a:p>
            <a:pPr indent="0" lvl="0" marL="0" marR="0" rtl="0" algn="l">
              <a:lnSpc>
                <a:spcPct val="133333"/>
              </a:lnSpc>
              <a:spcBef>
                <a:spcPts val="360"/>
              </a:spcBef>
              <a:spcAft>
                <a:spcPts val="0"/>
              </a:spcAft>
              <a:buClr>
                <a:srgbClr val="000000"/>
              </a:buClr>
              <a:buSzPts val="2000"/>
              <a:buFont typeface="Arial"/>
              <a:buNone/>
            </a:pPr>
            <a:r>
              <a:t/>
            </a:r>
            <a:endParaRPr b="0" i="0" sz="2000" u="none" cap="none" strike="noStrike">
              <a:solidFill>
                <a:srgbClr val="3F3F3F"/>
              </a:solidFill>
              <a:latin typeface="Calibri"/>
              <a:ea typeface="Calibri"/>
              <a:cs typeface="Calibri"/>
              <a:sym typeface="Calibri"/>
            </a:endParaRPr>
          </a:p>
          <a:p>
            <a:pPr indent="0" lvl="0" marL="0" marR="0" rtl="0" algn="l">
              <a:lnSpc>
                <a:spcPct val="133333"/>
              </a:lnSpc>
              <a:spcBef>
                <a:spcPts val="360"/>
              </a:spcBef>
              <a:spcAft>
                <a:spcPts val="0"/>
              </a:spcAft>
              <a:buClr>
                <a:srgbClr val="000000"/>
              </a:buClr>
              <a:buSzPts val="2000"/>
              <a:buFont typeface="Arial"/>
              <a:buNone/>
            </a:pPr>
            <a:r>
              <a:rPr b="0" i="0" lang="en-US" sz="2000" u="none" cap="none" strike="noStrike">
                <a:solidFill>
                  <a:srgbClr val="3F3F3F"/>
                </a:solidFill>
                <a:latin typeface="Calibri"/>
                <a:ea typeface="Calibri"/>
                <a:cs typeface="Calibri"/>
                <a:sym typeface="Calibri"/>
              </a:rPr>
              <a:t>		</a:t>
            </a:r>
            <a:r>
              <a:rPr b="0" i="0" lang="en-US" sz="2300" u="sng" cap="none" strike="noStrike">
                <a:solidFill>
                  <a:schemeClr val="hlink"/>
                </a:solidFill>
                <a:latin typeface="Calibri"/>
                <a:ea typeface="Calibri"/>
                <a:cs typeface="Calibri"/>
                <a:sym typeface="Calibri"/>
                <a:hlinkClick r:id="rId5"/>
              </a:rPr>
              <a:t>educunivercity</a:t>
            </a:r>
            <a:endParaRPr b="0" i="0" sz="2300" u="none" cap="none" strike="noStrike">
              <a:solidFill>
                <a:srgbClr val="3F3F3F"/>
              </a:solidFill>
              <a:latin typeface="Calibri"/>
              <a:ea typeface="Calibri"/>
              <a:cs typeface="Calibri"/>
              <a:sym typeface="Calibri"/>
            </a:endParaRPr>
          </a:p>
          <a:p>
            <a:pPr indent="0" lvl="0" marL="0" marR="0" rtl="0" algn="l">
              <a:lnSpc>
                <a:spcPct val="133333"/>
              </a:lnSpc>
              <a:spcBef>
                <a:spcPts val="360"/>
              </a:spcBef>
              <a:spcAft>
                <a:spcPts val="0"/>
              </a:spcAft>
              <a:buClr>
                <a:srgbClr val="000000"/>
              </a:buClr>
              <a:buSzPts val="2300"/>
              <a:buFont typeface="Arial"/>
              <a:buNone/>
            </a:pPr>
            <a:r>
              <a:t/>
            </a:r>
            <a:endParaRPr b="0" i="0" sz="2300" u="none" cap="none" strike="noStrike">
              <a:solidFill>
                <a:srgbClr val="3F3F3F"/>
              </a:solidFill>
              <a:latin typeface="Calibri"/>
              <a:ea typeface="Calibri"/>
              <a:cs typeface="Calibri"/>
              <a:sym typeface="Calibri"/>
            </a:endParaRPr>
          </a:p>
          <a:p>
            <a:pPr indent="0" lvl="0" marL="0" marR="0" rtl="0" algn="l">
              <a:lnSpc>
                <a:spcPct val="133333"/>
              </a:lnSpc>
              <a:spcBef>
                <a:spcPts val="360"/>
              </a:spcBef>
              <a:spcAft>
                <a:spcPts val="0"/>
              </a:spcAft>
              <a:buClr>
                <a:srgbClr val="000000"/>
              </a:buClr>
              <a:buSzPts val="2300"/>
              <a:buFont typeface="Arial"/>
              <a:buNone/>
            </a:pPr>
            <a:r>
              <a:rPr b="0" i="0" lang="en-US" sz="2300" u="none" cap="none" strike="noStrike">
                <a:solidFill>
                  <a:srgbClr val="3F3F3F"/>
                </a:solidFill>
                <a:latin typeface="Calibri"/>
                <a:ea typeface="Calibri"/>
                <a:cs typeface="Calibri"/>
                <a:sym typeface="Calibri"/>
              </a:rPr>
              <a:t>		</a:t>
            </a:r>
            <a:r>
              <a:rPr b="0" i="0" lang="en-US" sz="2300" u="sng" cap="none" strike="noStrike">
                <a:solidFill>
                  <a:schemeClr val="hlink"/>
                </a:solidFill>
                <a:latin typeface="Calibri"/>
                <a:ea typeface="Calibri"/>
                <a:cs typeface="Calibri"/>
                <a:sym typeface="Calibri"/>
                <a:hlinkClick r:id="rId6"/>
              </a:rPr>
              <a:t>educuniversity</a:t>
            </a:r>
            <a:endParaRPr b="0" i="0" sz="2300" u="none" cap="none" strike="noStrike">
              <a:solidFill>
                <a:srgbClr val="3F3F3F"/>
              </a:solidFill>
              <a:latin typeface="Calibri"/>
              <a:ea typeface="Calibri"/>
              <a:cs typeface="Calibri"/>
              <a:sym typeface="Calibri"/>
            </a:endParaRPr>
          </a:p>
          <a:p>
            <a:pPr indent="0" lvl="0" marL="0" marR="0" rtl="0" algn="l">
              <a:lnSpc>
                <a:spcPct val="133333"/>
              </a:lnSpc>
              <a:spcBef>
                <a:spcPts val="360"/>
              </a:spcBef>
              <a:spcAft>
                <a:spcPts val="0"/>
              </a:spcAft>
              <a:buClr>
                <a:srgbClr val="000000"/>
              </a:buClr>
              <a:buSzPts val="2300"/>
              <a:buFont typeface="Arial"/>
              <a:buNone/>
            </a:pPr>
            <a:r>
              <a:t/>
            </a:r>
            <a:endParaRPr b="0" i="0" sz="2300" u="none" cap="none" strike="noStrike">
              <a:solidFill>
                <a:srgbClr val="3F3F3F"/>
              </a:solidFill>
              <a:latin typeface="Calibri"/>
              <a:ea typeface="Calibri"/>
              <a:cs typeface="Calibri"/>
              <a:sym typeface="Calibri"/>
            </a:endParaRPr>
          </a:p>
          <a:p>
            <a:pPr indent="0" lvl="0" marL="0" marR="0" rtl="0" algn="l">
              <a:lnSpc>
                <a:spcPct val="133333"/>
              </a:lnSpc>
              <a:spcBef>
                <a:spcPts val="360"/>
              </a:spcBef>
              <a:spcAft>
                <a:spcPts val="0"/>
              </a:spcAft>
              <a:buClr>
                <a:srgbClr val="000000"/>
              </a:buClr>
              <a:buSzPts val="2300"/>
              <a:buFont typeface="Arial"/>
              <a:buNone/>
            </a:pPr>
            <a:r>
              <a:rPr b="0" i="0" lang="en-US" sz="2300" u="none" cap="none" strike="noStrike">
                <a:solidFill>
                  <a:srgbClr val="3F3F3F"/>
                </a:solidFill>
                <a:latin typeface="Calibri"/>
                <a:ea typeface="Calibri"/>
                <a:cs typeface="Calibri"/>
                <a:sym typeface="Calibri"/>
              </a:rPr>
              <a:t>		</a:t>
            </a:r>
            <a:r>
              <a:rPr b="0" i="0" lang="en-US" sz="2300" u="sng" cap="none" strike="noStrike">
                <a:solidFill>
                  <a:schemeClr val="hlink"/>
                </a:solidFill>
                <a:latin typeface="Calibri"/>
                <a:ea typeface="Calibri"/>
                <a:cs typeface="Calibri"/>
                <a:sym typeface="Calibri"/>
                <a:hlinkClick r:id="rId7"/>
              </a:rPr>
              <a:t>@EDUCUniverCity</a:t>
            </a:r>
            <a:endParaRPr b="0" i="0" sz="2300" u="none" cap="none" strike="noStrike">
              <a:solidFill>
                <a:srgbClr val="3F3F3F"/>
              </a:solidFill>
              <a:latin typeface="Calibri"/>
              <a:ea typeface="Calibri"/>
              <a:cs typeface="Calibri"/>
              <a:sym typeface="Calibri"/>
            </a:endParaRPr>
          </a:p>
          <a:p>
            <a:pPr indent="0" lvl="0" marL="0" marR="0" rtl="0" algn="l">
              <a:lnSpc>
                <a:spcPct val="133333"/>
              </a:lnSpc>
              <a:spcBef>
                <a:spcPts val="360"/>
              </a:spcBef>
              <a:spcAft>
                <a:spcPts val="0"/>
              </a:spcAft>
              <a:buClr>
                <a:srgbClr val="000000"/>
              </a:buClr>
              <a:buSzPts val="2300"/>
              <a:buFont typeface="Arial"/>
              <a:buNone/>
            </a:pPr>
            <a:r>
              <a:t/>
            </a:r>
            <a:endParaRPr b="0" i="0" sz="2300" u="none" cap="none" strike="noStrike">
              <a:solidFill>
                <a:srgbClr val="3F3F3F"/>
              </a:solidFill>
              <a:latin typeface="Calibri"/>
              <a:ea typeface="Calibri"/>
              <a:cs typeface="Calibri"/>
              <a:sym typeface="Calibri"/>
            </a:endParaRPr>
          </a:p>
          <a:p>
            <a:pPr indent="0" lvl="0" marL="0" marR="0" rtl="0" algn="l">
              <a:lnSpc>
                <a:spcPct val="133333"/>
              </a:lnSpc>
              <a:spcBef>
                <a:spcPts val="360"/>
              </a:spcBef>
              <a:spcAft>
                <a:spcPts val="0"/>
              </a:spcAft>
              <a:buClr>
                <a:srgbClr val="000000"/>
              </a:buClr>
              <a:buSzPts val="2300"/>
              <a:buFont typeface="Arial"/>
              <a:buNone/>
            </a:pPr>
            <a:r>
              <a:rPr b="0" i="0" lang="en-US" sz="2300" u="none" cap="none" strike="noStrike">
                <a:solidFill>
                  <a:srgbClr val="3F3F3F"/>
                </a:solidFill>
                <a:latin typeface="Calibri"/>
                <a:ea typeface="Calibri"/>
                <a:cs typeface="Calibri"/>
                <a:sym typeface="Calibri"/>
              </a:rPr>
              <a:t>		</a:t>
            </a:r>
            <a:r>
              <a:rPr b="0" i="0" lang="en-US" sz="2300" u="sng" cap="none" strike="noStrike">
                <a:solidFill>
                  <a:schemeClr val="hlink"/>
                </a:solidFill>
                <a:latin typeface="Calibri"/>
                <a:ea typeface="Calibri"/>
                <a:cs typeface="Calibri"/>
                <a:sym typeface="Calibri"/>
                <a:hlinkClick r:id="rId8"/>
              </a:rPr>
              <a:t>European Digital UniverCity</a:t>
            </a:r>
            <a:endParaRPr b="0" i="0" sz="2300" u="none" cap="none" strike="noStrike">
              <a:solidFill>
                <a:srgbClr val="3F3F3F"/>
              </a:solidFill>
              <a:latin typeface="Calibri"/>
              <a:ea typeface="Calibri"/>
              <a:cs typeface="Calibri"/>
              <a:sym typeface="Calibri"/>
            </a:endParaRPr>
          </a:p>
          <a:p>
            <a:pPr indent="0" lvl="0" marL="0" marR="0" rtl="0" algn="l">
              <a:lnSpc>
                <a:spcPct val="133333"/>
              </a:lnSpc>
              <a:spcBef>
                <a:spcPts val="360"/>
              </a:spcBef>
              <a:spcAft>
                <a:spcPts val="0"/>
              </a:spcAft>
              <a:buClr>
                <a:srgbClr val="000000"/>
              </a:buClr>
              <a:buSzPts val="2300"/>
              <a:buFont typeface="Arial"/>
              <a:buNone/>
            </a:pPr>
            <a:r>
              <a:t/>
            </a:r>
            <a:endParaRPr b="0" i="0" sz="2300" u="none" cap="none" strike="noStrike">
              <a:solidFill>
                <a:srgbClr val="3F3F3F"/>
              </a:solidFill>
              <a:latin typeface="Calibri"/>
              <a:ea typeface="Calibri"/>
              <a:cs typeface="Calibri"/>
              <a:sym typeface="Calibri"/>
            </a:endParaRPr>
          </a:p>
          <a:p>
            <a:pPr indent="0" lvl="0" marL="0" marR="0" rtl="0" algn="l">
              <a:lnSpc>
                <a:spcPct val="133333"/>
              </a:lnSpc>
              <a:spcBef>
                <a:spcPts val="360"/>
              </a:spcBef>
              <a:spcAft>
                <a:spcPts val="0"/>
              </a:spcAft>
              <a:buClr>
                <a:srgbClr val="000000"/>
              </a:buClr>
              <a:buSzPts val="2000"/>
              <a:buFont typeface="Arial"/>
              <a:buNone/>
            </a:pPr>
            <a:r>
              <a:t/>
            </a:r>
            <a:endParaRPr b="0" i="0" sz="2000" u="none" cap="none" strike="noStrike">
              <a:solidFill>
                <a:srgbClr val="3F3F3F"/>
              </a:solidFill>
              <a:latin typeface="Calibri"/>
              <a:ea typeface="Calibri"/>
              <a:cs typeface="Calibri"/>
              <a:sym typeface="Calibri"/>
            </a:endParaRPr>
          </a:p>
          <a:p>
            <a:pPr indent="0" lvl="0" marL="0" marR="0" rtl="0" algn="l">
              <a:lnSpc>
                <a:spcPct val="133333"/>
              </a:lnSpc>
              <a:spcBef>
                <a:spcPts val="360"/>
              </a:spcBef>
              <a:spcAft>
                <a:spcPts val="0"/>
              </a:spcAft>
              <a:buClr>
                <a:srgbClr val="000000"/>
              </a:buClr>
              <a:buSzPts val="2000"/>
              <a:buFont typeface="Arial"/>
              <a:buNone/>
            </a:pPr>
            <a:r>
              <a:t/>
            </a:r>
            <a:endParaRPr b="0" i="0" sz="2000" u="none" cap="none" strike="noStrike">
              <a:solidFill>
                <a:srgbClr val="3F3F3F"/>
              </a:solidFill>
              <a:latin typeface="Calibri"/>
              <a:ea typeface="Calibri"/>
              <a:cs typeface="Calibri"/>
              <a:sym typeface="Calibri"/>
            </a:endParaRPr>
          </a:p>
        </p:txBody>
      </p:sp>
      <p:sp>
        <p:nvSpPr>
          <p:cNvPr id="1190" name="Google Shape;1190;p72"/>
          <p:cNvSpPr txBox="1"/>
          <p:nvPr/>
        </p:nvSpPr>
        <p:spPr>
          <a:xfrm>
            <a:off x="11619584" y="229382"/>
            <a:ext cx="524400" cy="3651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600"/>
              <a:buFont typeface="Arial"/>
              <a:buNone/>
            </a:pPr>
            <a:fld id="{00000000-1234-1234-1234-123412341234}" type="slidenum">
              <a:rPr b="1" i="0" lang="en-US" sz="1600" u="none" cap="none" strike="noStrike">
                <a:solidFill>
                  <a:schemeClr val="lt1"/>
                </a:solidFill>
                <a:latin typeface="Arial"/>
                <a:ea typeface="Arial"/>
                <a:cs typeface="Arial"/>
                <a:sym typeface="Arial"/>
              </a:rPr>
              <a:t>‹#›</a:t>
            </a:fld>
            <a:endParaRPr b="1" i="0" sz="1600" u="none" cap="none" strike="noStrike">
              <a:solidFill>
                <a:schemeClr val="lt1"/>
              </a:solidFill>
              <a:latin typeface="Arial"/>
              <a:ea typeface="Arial"/>
              <a:cs typeface="Arial"/>
              <a:sym typeface="Arial"/>
            </a:endParaRPr>
          </a:p>
        </p:txBody>
      </p:sp>
      <p:sp>
        <p:nvSpPr>
          <p:cNvPr id="1191" name="Google Shape;1191;p72"/>
          <p:cNvSpPr txBox="1"/>
          <p:nvPr/>
        </p:nvSpPr>
        <p:spPr>
          <a:xfrm>
            <a:off x="3078727" y="345863"/>
            <a:ext cx="6969300" cy="611400"/>
          </a:xfrm>
          <a:prstGeom prst="rect">
            <a:avLst/>
          </a:prstGeom>
          <a:noFill/>
          <a:ln>
            <a:noFill/>
          </a:ln>
        </p:spPr>
        <p:txBody>
          <a:bodyPr anchorCtr="0" anchor="ctr" bIns="43650" lIns="43650" spcFirstLastPara="1" rIns="43650" wrap="square" tIns="43650">
            <a:spAutoFit/>
          </a:bodyPr>
          <a:lstStyle/>
          <a:p>
            <a:pPr indent="0" lvl="0" marL="0" marR="0" rtl="0" algn="l">
              <a:lnSpc>
                <a:spcPct val="100000"/>
              </a:lnSpc>
              <a:spcBef>
                <a:spcPts val="0"/>
              </a:spcBef>
              <a:spcAft>
                <a:spcPts val="0"/>
              </a:spcAft>
              <a:buClr>
                <a:srgbClr val="D8232A"/>
              </a:buClr>
              <a:buSzPts val="3400"/>
              <a:buFont typeface="Arial"/>
              <a:buNone/>
            </a:pPr>
            <a:r>
              <a:rPr b="1" i="0" lang="en-US" sz="3400" u="none" cap="small" strike="noStrike">
                <a:solidFill>
                  <a:srgbClr val="F96E99"/>
                </a:solidFill>
                <a:latin typeface="Arial"/>
                <a:ea typeface="Arial"/>
                <a:cs typeface="Arial"/>
                <a:sym typeface="Arial"/>
              </a:rPr>
              <a:t>Where to find us </a:t>
            </a:r>
            <a:endParaRPr b="0" i="0" sz="1200" u="none" cap="none" strike="noStrike">
              <a:solidFill>
                <a:srgbClr val="F96E99"/>
              </a:solidFill>
              <a:latin typeface="Arial"/>
              <a:ea typeface="Arial"/>
              <a:cs typeface="Arial"/>
              <a:sym typeface="Arial"/>
            </a:endParaRPr>
          </a:p>
        </p:txBody>
      </p:sp>
      <p:pic>
        <p:nvPicPr>
          <p:cNvPr id="1192" name="Google Shape;1192;p72"/>
          <p:cNvPicPr preferRelativeResize="0"/>
          <p:nvPr/>
        </p:nvPicPr>
        <p:blipFill rotWithShape="1">
          <a:blip r:embed="rId9">
            <a:alphaModFix/>
          </a:blip>
          <a:srcRect b="0" l="0" r="0" t="0"/>
          <a:stretch/>
        </p:blipFill>
        <p:spPr>
          <a:xfrm>
            <a:off x="9774923" y="137448"/>
            <a:ext cx="1844661" cy="1263287"/>
          </a:xfrm>
          <a:prstGeom prst="rect">
            <a:avLst/>
          </a:prstGeom>
          <a:noFill/>
          <a:ln>
            <a:noFill/>
          </a:ln>
        </p:spPr>
      </p:pic>
      <p:pic>
        <p:nvPicPr>
          <p:cNvPr id="1193" name="Google Shape;1193;p72"/>
          <p:cNvPicPr preferRelativeResize="0"/>
          <p:nvPr/>
        </p:nvPicPr>
        <p:blipFill rotWithShape="1">
          <a:blip r:embed="rId9">
            <a:alphaModFix/>
          </a:blip>
          <a:srcRect b="0" l="0" r="0" t="0"/>
          <a:stretch/>
        </p:blipFill>
        <p:spPr>
          <a:xfrm>
            <a:off x="10048026" y="61250"/>
            <a:ext cx="1723950" cy="1180616"/>
          </a:xfrm>
          <a:prstGeom prst="rect">
            <a:avLst/>
          </a:prstGeom>
          <a:noFill/>
          <a:ln>
            <a:noFill/>
          </a:ln>
        </p:spPr>
      </p:pic>
      <p:pic>
        <p:nvPicPr>
          <p:cNvPr id="1194" name="Google Shape;1194;p72"/>
          <p:cNvPicPr preferRelativeResize="0"/>
          <p:nvPr/>
        </p:nvPicPr>
        <p:blipFill rotWithShape="1">
          <a:blip r:embed="rId10">
            <a:alphaModFix/>
          </a:blip>
          <a:srcRect b="0" l="0" r="0" t="0"/>
          <a:stretch/>
        </p:blipFill>
        <p:spPr>
          <a:xfrm>
            <a:off x="756550" y="2191725"/>
            <a:ext cx="524400" cy="524400"/>
          </a:xfrm>
          <a:prstGeom prst="rect">
            <a:avLst/>
          </a:prstGeom>
          <a:noFill/>
          <a:ln>
            <a:noFill/>
          </a:ln>
        </p:spPr>
      </p:pic>
      <p:pic>
        <p:nvPicPr>
          <p:cNvPr id="1195" name="Google Shape;1195;p72"/>
          <p:cNvPicPr preferRelativeResize="0"/>
          <p:nvPr/>
        </p:nvPicPr>
        <p:blipFill rotWithShape="1">
          <a:blip r:embed="rId11">
            <a:alphaModFix/>
          </a:blip>
          <a:srcRect b="0" l="0" r="0" t="0"/>
          <a:stretch/>
        </p:blipFill>
        <p:spPr>
          <a:xfrm>
            <a:off x="680350" y="3169350"/>
            <a:ext cx="611401" cy="611399"/>
          </a:xfrm>
          <a:prstGeom prst="rect">
            <a:avLst/>
          </a:prstGeom>
          <a:noFill/>
          <a:ln>
            <a:noFill/>
          </a:ln>
        </p:spPr>
      </p:pic>
      <p:pic>
        <p:nvPicPr>
          <p:cNvPr id="1196" name="Google Shape;1196;p72"/>
          <p:cNvPicPr preferRelativeResize="0"/>
          <p:nvPr/>
        </p:nvPicPr>
        <p:blipFill rotWithShape="1">
          <a:blip r:embed="rId12">
            <a:alphaModFix/>
          </a:blip>
          <a:srcRect b="0" l="0" r="0" t="0"/>
          <a:stretch/>
        </p:blipFill>
        <p:spPr>
          <a:xfrm>
            <a:off x="680350" y="4194375"/>
            <a:ext cx="611400" cy="611423"/>
          </a:xfrm>
          <a:prstGeom prst="rect">
            <a:avLst/>
          </a:prstGeom>
          <a:noFill/>
          <a:ln>
            <a:noFill/>
          </a:ln>
        </p:spPr>
      </p:pic>
      <p:pic>
        <p:nvPicPr>
          <p:cNvPr id="1197" name="Google Shape;1197;p72"/>
          <p:cNvPicPr preferRelativeResize="0"/>
          <p:nvPr/>
        </p:nvPicPr>
        <p:blipFill rotWithShape="1">
          <a:blip r:embed="rId13">
            <a:alphaModFix/>
          </a:blip>
          <a:srcRect b="0" l="0" r="0" t="0"/>
          <a:stretch/>
        </p:blipFill>
        <p:spPr>
          <a:xfrm>
            <a:off x="680352" y="5258250"/>
            <a:ext cx="611400" cy="6114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1" name="Shape 1201"/>
        <p:cNvGrpSpPr/>
        <p:nvPr/>
      </p:nvGrpSpPr>
      <p:grpSpPr>
        <a:xfrm>
          <a:off x="0" y="0"/>
          <a:ext cx="0" cy="0"/>
          <a:chOff x="0" y="0"/>
          <a:chExt cx="0" cy="0"/>
        </a:xfrm>
      </p:grpSpPr>
      <p:sp>
        <p:nvSpPr>
          <p:cNvPr id="1202" name="Google Shape;1202;p73"/>
          <p:cNvSpPr txBox="1"/>
          <p:nvPr>
            <p:ph idx="4294967295" type="ctrTitle"/>
          </p:nvPr>
        </p:nvSpPr>
        <p:spPr>
          <a:xfrm>
            <a:off x="581401" y="2047356"/>
            <a:ext cx="6133800" cy="14238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262626"/>
              </a:buClr>
              <a:buSzPts val="4320"/>
              <a:buFont typeface="Arial"/>
              <a:buNone/>
            </a:pPr>
            <a:r>
              <a:rPr b="1" i="0" lang="en-US" sz="3920" u="none" cap="none" strike="noStrike">
                <a:solidFill>
                  <a:srgbClr val="262626"/>
                </a:solidFill>
                <a:latin typeface="Arial"/>
                <a:ea typeface="Arial"/>
                <a:cs typeface="Arial"/>
                <a:sym typeface="Arial"/>
              </a:rPr>
              <a:t>Thank you for your attention!</a:t>
            </a:r>
            <a:endParaRPr b="1" i="0" sz="3920" u="none" cap="none" strike="noStrike">
              <a:solidFill>
                <a:srgbClr val="262626"/>
              </a:solidFill>
              <a:latin typeface="Arial"/>
              <a:ea typeface="Arial"/>
              <a:cs typeface="Arial"/>
              <a:sym typeface="Arial"/>
            </a:endParaRPr>
          </a:p>
          <a:p>
            <a:pPr indent="0" lvl="0" marL="0" marR="0" rtl="0" algn="ctr">
              <a:lnSpc>
                <a:spcPct val="90000"/>
              </a:lnSpc>
              <a:spcBef>
                <a:spcPts val="0"/>
              </a:spcBef>
              <a:spcAft>
                <a:spcPts val="0"/>
              </a:spcAft>
              <a:buClr>
                <a:srgbClr val="262626"/>
              </a:buClr>
              <a:buSzPts val="4320"/>
              <a:buFont typeface="Arial"/>
              <a:buNone/>
            </a:pPr>
            <a:r>
              <a:t/>
            </a:r>
            <a:endParaRPr b="1" i="0" sz="3920" u="none" cap="none" strike="noStrike">
              <a:solidFill>
                <a:srgbClr val="262626"/>
              </a:solidFill>
              <a:latin typeface="Arial"/>
              <a:ea typeface="Arial"/>
              <a:cs typeface="Arial"/>
              <a:sym typeface="Arial"/>
            </a:endParaRPr>
          </a:p>
          <a:p>
            <a:pPr indent="0" lvl="0" marL="0" marR="0" rtl="0" algn="ctr">
              <a:lnSpc>
                <a:spcPct val="90000"/>
              </a:lnSpc>
              <a:spcBef>
                <a:spcPts val="0"/>
              </a:spcBef>
              <a:spcAft>
                <a:spcPts val="0"/>
              </a:spcAft>
              <a:buClr>
                <a:srgbClr val="262626"/>
              </a:buClr>
              <a:buSzPts val="4320"/>
              <a:buFont typeface="Arial"/>
              <a:buNone/>
            </a:pPr>
            <a:r>
              <a:rPr b="1" i="0" lang="en-US" sz="3920" u="none" cap="none" strike="noStrike">
                <a:solidFill>
                  <a:srgbClr val="262626"/>
                </a:solidFill>
                <a:latin typeface="Arial"/>
                <a:ea typeface="Arial"/>
                <a:cs typeface="Arial"/>
                <a:sym typeface="Arial"/>
              </a:rPr>
              <a:t>Do you have any questions? </a:t>
            </a:r>
            <a:endParaRPr b="0" i="0" sz="3559" u="none" cap="none" strike="noStrike">
              <a:solidFill>
                <a:schemeClr val="dk1"/>
              </a:solidFill>
              <a:latin typeface="Calibri"/>
              <a:ea typeface="Calibri"/>
              <a:cs typeface="Calibri"/>
              <a:sym typeface="Calibri"/>
            </a:endParaRPr>
          </a:p>
        </p:txBody>
      </p:sp>
      <p:pic>
        <p:nvPicPr>
          <p:cNvPr id="1203" name="Google Shape;1203;p73"/>
          <p:cNvPicPr preferRelativeResize="0"/>
          <p:nvPr/>
        </p:nvPicPr>
        <p:blipFill rotWithShape="1">
          <a:blip r:embed="rId3">
            <a:alphaModFix/>
          </a:blip>
          <a:srcRect b="0" l="0" r="0" t="0"/>
          <a:stretch/>
        </p:blipFill>
        <p:spPr>
          <a:xfrm>
            <a:off x="7360678" y="0"/>
            <a:ext cx="4831322" cy="6858000"/>
          </a:xfrm>
          <a:prstGeom prst="rect">
            <a:avLst/>
          </a:prstGeom>
          <a:noFill/>
          <a:ln>
            <a:noFill/>
          </a:ln>
        </p:spPr>
      </p:pic>
      <p:sp>
        <p:nvSpPr>
          <p:cNvPr id="1204" name="Google Shape;1204;p73"/>
          <p:cNvSpPr txBox="1"/>
          <p:nvPr/>
        </p:nvSpPr>
        <p:spPr>
          <a:xfrm>
            <a:off x="9268691" y="6201228"/>
            <a:ext cx="2560500" cy="5835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1800"/>
              <a:buFont typeface="Arial"/>
              <a:buNone/>
            </a:pPr>
            <a:r>
              <a:rPr b="1" i="0" lang="en-US" sz="1800" u="none" cap="none" strike="noStrike">
                <a:solidFill>
                  <a:schemeClr val="lt1"/>
                </a:solidFill>
                <a:latin typeface="Arial"/>
                <a:ea typeface="Arial"/>
                <a:cs typeface="Arial"/>
                <a:sym typeface="Arial"/>
              </a:rPr>
              <a:t>www.educalliance.eu</a:t>
            </a:r>
            <a:endParaRPr b="0" i="0" sz="1400" u="none" cap="none" strike="noStrike">
              <a:solidFill>
                <a:srgbClr val="000000"/>
              </a:solidFill>
              <a:latin typeface="Arial"/>
              <a:ea typeface="Arial"/>
              <a:cs typeface="Arial"/>
              <a:sym typeface="Arial"/>
            </a:endParaRPr>
          </a:p>
        </p:txBody>
      </p:sp>
      <p:pic>
        <p:nvPicPr>
          <p:cNvPr id="1205" name="Google Shape;1205;p73"/>
          <p:cNvPicPr preferRelativeResize="0"/>
          <p:nvPr/>
        </p:nvPicPr>
        <p:blipFill rotWithShape="1">
          <a:blip r:embed="rId4">
            <a:alphaModFix/>
          </a:blip>
          <a:srcRect b="0" l="0" r="0" t="0"/>
          <a:stretch/>
        </p:blipFill>
        <p:spPr>
          <a:xfrm>
            <a:off x="34650" y="1"/>
            <a:ext cx="2535600" cy="1736454"/>
          </a:xfrm>
          <a:prstGeom prst="rect">
            <a:avLst/>
          </a:prstGeom>
          <a:noFill/>
          <a:ln>
            <a:noFill/>
          </a:ln>
        </p:spPr>
      </p:pic>
      <p:pic>
        <p:nvPicPr>
          <p:cNvPr id="1206" name="Google Shape;1206;p73"/>
          <p:cNvPicPr preferRelativeResize="0"/>
          <p:nvPr/>
        </p:nvPicPr>
        <p:blipFill rotWithShape="1">
          <a:blip r:embed="rId5">
            <a:alphaModFix/>
          </a:blip>
          <a:srcRect b="0" l="0" r="0" t="0"/>
          <a:stretch/>
        </p:blipFill>
        <p:spPr>
          <a:xfrm>
            <a:off x="581400" y="5734363"/>
            <a:ext cx="2429300" cy="51566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pic>
        <p:nvPicPr>
          <p:cNvPr id="521" name="Google Shape;521;p68"/>
          <p:cNvPicPr preferRelativeResize="0"/>
          <p:nvPr/>
        </p:nvPicPr>
        <p:blipFill rotWithShape="1">
          <a:blip r:embed="rId3">
            <a:alphaModFix/>
          </a:blip>
          <a:srcRect b="0" l="0" r="0" t="0"/>
          <a:stretch/>
        </p:blipFill>
        <p:spPr>
          <a:xfrm>
            <a:off x="11750987" y="0"/>
            <a:ext cx="441013" cy="6858000"/>
          </a:xfrm>
          <a:prstGeom prst="rect">
            <a:avLst/>
          </a:prstGeom>
          <a:noFill/>
          <a:ln>
            <a:noFill/>
          </a:ln>
        </p:spPr>
      </p:pic>
      <p:sp>
        <p:nvSpPr>
          <p:cNvPr id="522" name="Google Shape;522;p68"/>
          <p:cNvSpPr txBox="1"/>
          <p:nvPr/>
        </p:nvSpPr>
        <p:spPr>
          <a:xfrm>
            <a:off x="163275" y="722325"/>
            <a:ext cx="11456400" cy="58569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rgbClr val="000000"/>
              </a:buClr>
              <a:buSzPts val="1600"/>
              <a:buFont typeface="Arial"/>
              <a:buNone/>
            </a:pPr>
            <a:r>
              <a:t/>
            </a:r>
            <a:endParaRPr b="1" i="0" sz="1600" u="none" cap="none" strike="noStrike">
              <a:solidFill>
                <a:srgbClr val="F96E99"/>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600"/>
              <a:buFont typeface="Arial"/>
              <a:buNone/>
            </a:pPr>
            <a:r>
              <a:rPr b="1" i="0" lang="en-US" sz="2000" u="none" cap="none" strike="noStrike">
                <a:solidFill>
                  <a:srgbClr val="F96E99"/>
                </a:solidFill>
                <a:latin typeface="Calibri"/>
                <a:ea typeface="Calibri"/>
                <a:cs typeface="Calibri"/>
                <a:sym typeface="Calibri"/>
              </a:rPr>
              <a:t>Conditions for the selection of courses:</a:t>
            </a:r>
            <a:endParaRPr b="1" i="0" sz="2000" u="none" cap="none" strike="noStrike">
              <a:solidFill>
                <a:srgbClr val="F96E99"/>
              </a:solidFill>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1200"/>
              <a:buFont typeface="Arial"/>
              <a:buNone/>
            </a:pPr>
            <a:r>
              <a:t/>
            </a:r>
            <a:endParaRPr b="0" i="0" sz="1500" u="none" cap="none" strike="noStrike">
              <a:solidFill>
                <a:srgbClr val="3F3F3F"/>
              </a:solidFill>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1200"/>
              <a:buFont typeface="Arial"/>
              <a:buNone/>
            </a:pPr>
            <a:r>
              <a:rPr b="0" i="0" lang="en-US" sz="1600" u="none" cap="none" strike="noStrike">
                <a:solidFill>
                  <a:srgbClr val="3F3F3F"/>
                </a:solidFill>
                <a:latin typeface="Calibri"/>
                <a:ea typeface="Calibri"/>
                <a:cs typeface="Calibri"/>
                <a:sym typeface="Calibri"/>
              </a:rPr>
              <a:t>● </a:t>
            </a:r>
            <a:r>
              <a:rPr b="0" i="0" lang="en-US" sz="1800" u="none" cap="none" strike="noStrike">
                <a:solidFill>
                  <a:srgbClr val="3F3F3F"/>
                </a:solidFill>
                <a:latin typeface="Calibri"/>
                <a:ea typeface="Calibri"/>
                <a:cs typeface="Calibri"/>
                <a:sym typeface="Calibri"/>
              </a:rPr>
              <a:t>Bachelor level courses are recommended (first to third year)</a:t>
            </a:r>
            <a:endParaRPr b="0" i="0" sz="1800" u="none" cap="none" strike="noStrike">
              <a:solidFill>
                <a:srgbClr val="3F3F3F"/>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t/>
            </a:r>
            <a:endParaRPr b="0" i="0" sz="1800" u="none" cap="none" strike="noStrike">
              <a:solidFill>
                <a:srgbClr val="3F3F3F"/>
              </a:solidFill>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1200"/>
              <a:buFont typeface="Arial"/>
              <a:buNone/>
            </a:pPr>
            <a:r>
              <a:rPr b="0" i="0" lang="en-US" sz="1600" u="none" cap="none" strike="noStrike">
                <a:solidFill>
                  <a:srgbClr val="3F3F3F"/>
                </a:solidFill>
                <a:latin typeface="Calibri"/>
                <a:ea typeface="Calibri"/>
                <a:cs typeface="Calibri"/>
                <a:sym typeface="Calibri"/>
              </a:rPr>
              <a:t>● </a:t>
            </a:r>
            <a:r>
              <a:rPr b="0" i="0" lang="en-US" sz="1800" u="none" cap="none" strike="noStrike">
                <a:solidFill>
                  <a:srgbClr val="3F3F3F"/>
                </a:solidFill>
                <a:latin typeface="Calibri"/>
                <a:ea typeface="Calibri"/>
                <a:cs typeface="Calibri"/>
                <a:sym typeface="Calibri"/>
              </a:rPr>
              <a:t>Courses must be an equivalent of 30 ECTS credits per semester</a:t>
            </a:r>
            <a:endParaRPr b="0" i="0" sz="1800" u="none" cap="none" strike="noStrike">
              <a:solidFill>
                <a:srgbClr val="3F3F3F"/>
              </a:solidFill>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1200"/>
              <a:buFont typeface="Arial"/>
              <a:buNone/>
            </a:pPr>
            <a:r>
              <a:t/>
            </a:r>
            <a:endParaRPr b="0" i="0" sz="1800" u="none" cap="none" strike="noStrike">
              <a:solidFill>
                <a:srgbClr val="3F3F3F"/>
              </a:solidFill>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1200"/>
              <a:buFont typeface="Arial"/>
              <a:buNone/>
            </a:pPr>
            <a:r>
              <a:rPr b="0" i="0" lang="en-US" sz="1600" u="none" cap="none" strike="noStrike">
                <a:solidFill>
                  <a:srgbClr val="3F3F3F"/>
                </a:solidFill>
                <a:latin typeface="Calibri"/>
                <a:ea typeface="Calibri"/>
                <a:cs typeface="Calibri"/>
                <a:sym typeface="Calibri"/>
              </a:rPr>
              <a:t>● </a:t>
            </a:r>
            <a:r>
              <a:rPr b="0" i="0" lang="en-US" sz="1800" u="none" cap="none" strike="noStrike">
                <a:solidFill>
                  <a:srgbClr val="3F3F3F"/>
                </a:solidFill>
                <a:latin typeface="Calibri"/>
                <a:ea typeface="Calibri"/>
                <a:cs typeface="Calibri"/>
                <a:sym typeface="Calibri"/>
              </a:rPr>
              <a:t>Courses must be outside of your field of studies: a complementary course or a different discipline</a:t>
            </a:r>
            <a:endParaRPr b="0" i="0" sz="1800" u="none" cap="none" strike="noStrike">
              <a:solidFill>
                <a:srgbClr val="3F3F3F"/>
              </a:solidFill>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1200"/>
              <a:buFont typeface="Arial"/>
              <a:buNone/>
            </a:pPr>
            <a:r>
              <a:t/>
            </a:r>
            <a:endParaRPr b="0" i="0" sz="1800" u="none" cap="none" strike="noStrike">
              <a:solidFill>
                <a:srgbClr val="3F3F3F"/>
              </a:solidFill>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1200"/>
              <a:buFont typeface="Arial"/>
              <a:buNone/>
            </a:pPr>
            <a:r>
              <a:rPr b="0" i="0" lang="en-US" sz="1600" u="none" cap="none" strike="noStrike">
                <a:solidFill>
                  <a:srgbClr val="3F3F3F"/>
                </a:solidFill>
                <a:latin typeface="Calibri"/>
                <a:ea typeface="Calibri"/>
                <a:cs typeface="Calibri"/>
                <a:sym typeface="Calibri"/>
              </a:rPr>
              <a:t>● </a:t>
            </a:r>
            <a:r>
              <a:rPr b="0" i="0" lang="en-US" sz="1800" u="none" cap="none" strike="noStrike">
                <a:solidFill>
                  <a:srgbClr val="3F3F3F"/>
                </a:solidFill>
                <a:latin typeface="Calibri"/>
                <a:ea typeface="Calibri"/>
                <a:cs typeface="Calibri"/>
                <a:sym typeface="Calibri"/>
              </a:rPr>
              <a:t>Courses must be indicated in the application form in the learning agreement section</a:t>
            </a:r>
            <a:endParaRPr b="1" i="0" sz="2200" u="none" cap="none" strike="noStrike">
              <a:solidFill>
                <a:srgbClr val="3F3F3F"/>
              </a:solidFill>
              <a:latin typeface="Calibri"/>
              <a:ea typeface="Calibri"/>
              <a:cs typeface="Calibri"/>
              <a:sym typeface="Calibri"/>
            </a:endParaRPr>
          </a:p>
          <a:p>
            <a:pPr indent="0" lvl="0" marL="0" marR="0" rtl="0" algn="l">
              <a:lnSpc>
                <a:spcPct val="133333"/>
              </a:lnSpc>
              <a:spcBef>
                <a:spcPts val="0"/>
              </a:spcBef>
              <a:spcAft>
                <a:spcPts val="0"/>
              </a:spcAft>
              <a:buClr>
                <a:srgbClr val="000000"/>
              </a:buClr>
              <a:buSzPts val="1700"/>
              <a:buFont typeface="Arial"/>
              <a:buNone/>
            </a:pPr>
            <a:r>
              <a:t/>
            </a:r>
            <a:endParaRPr b="0" i="0" sz="1700" u="none" cap="none" strike="noStrike">
              <a:solidFill>
                <a:srgbClr val="3F3F3F"/>
              </a:solidFill>
              <a:latin typeface="Calibri"/>
              <a:ea typeface="Calibri"/>
              <a:cs typeface="Calibri"/>
              <a:sym typeface="Calibri"/>
            </a:endParaRPr>
          </a:p>
          <a:p>
            <a:pPr indent="0" lvl="0" marL="457200" marR="0" rtl="0" algn="l">
              <a:lnSpc>
                <a:spcPct val="133333"/>
              </a:lnSpc>
              <a:spcBef>
                <a:spcPts val="0"/>
              </a:spcBef>
              <a:spcAft>
                <a:spcPts val="0"/>
              </a:spcAft>
              <a:buClr>
                <a:srgbClr val="000000"/>
              </a:buClr>
              <a:buSzPts val="1700"/>
              <a:buFont typeface="Arial"/>
              <a:buNone/>
            </a:pPr>
            <a:r>
              <a:rPr b="0" i="0" lang="en-US" sz="1800" u="none" cap="none" strike="noStrike">
                <a:solidFill>
                  <a:srgbClr val="3F3F3F"/>
                </a:solidFill>
                <a:latin typeface="Calibri"/>
                <a:ea typeface="Calibri"/>
                <a:cs typeface="Calibri"/>
                <a:sym typeface="Calibri"/>
              </a:rPr>
              <a:t>⇔ If you need inspiration, a list of courses taken by former Gap semester students can be provided by your local EDUC team.</a:t>
            </a:r>
            <a:endParaRPr b="0" i="0" sz="1800" u="none" cap="none" strike="noStrike">
              <a:solidFill>
                <a:srgbClr val="3F3F3F"/>
              </a:solidFill>
              <a:latin typeface="Calibri"/>
              <a:ea typeface="Calibri"/>
              <a:cs typeface="Calibri"/>
              <a:sym typeface="Calibri"/>
            </a:endParaRPr>
          </a:p>
          <a:p>
            <a:pPr indent="0" lvl="0" marL="114300" marR="0" rtl="0" algn="l">
              <a:lnSpc>
                <a:spcPct val="133333"/>
              </a:lnSpc>
              <a:spcBef>
                <a:spcPts val="0"/>
              </a:spcBef>
              <a:spcAft>
                <a:spcPts val="0"/>
              </a:spcAft>
              <a:buClr>
                <a:srgbClr val="000000"/>
              </a:buClr>
              <a:buSzPts val="1800"/>
              <a:buFont typeface="Arial"/>
              <a:buNone/>
            </a:pPr>
            <a:r>
              <a:t/>
            </a:r>
            <a:endParaRPr b="0" i="0" sz="1800" u="none" cap="none" strike="noStrike">
              <a:solidFill>
                <a:srgbClr val="3F3F3F"/>
              </a:solidFill>
              <a:latin typeface="Calibri"/>
              <a:ea typeface="Calibri"/>
              <a:cs typeface="Calibri"/>
              <a:sym typeface="Calibri"/>
            </a:endParaRPr>
          </a:p>
          <a:p>
            <a:pPr indent="-228600" lvl="0" marL="457200" marR="0" rtl="0" algn="l">
              <a:lnSpc>
                <a:spcPct val="133333"/>
              </a:lnSpc>
              <a:spcBef>
                <a:spcPts val="0"/>
              </a:spcBef>
              <a:spcAft>
                <a:spcPts val="0"/>
              </a:spcAft>
              <a:buClr>
                <a:srgbClr val="000000"/>
              </a:buClr>
              <a:buSzPts val="1800"/>
              <a:buFont typeface="Calibri"/>
              <a:buNone/>
            </a:pPr>
            <a:r>
              <a:t/>
            </a:r>
            <a:endParaRPr b="0" i="0" sz="1800" u="none" cap="none" strike="noStrike">
              <a:solidFill>
                <a:srgbClr val="3F3F3F"/>
              </a:solidFill>
              <a:latin typeface="Calibri"/>
              <a:ea typeface="Calibri"/>
              <a:cs typeface="Calibri"/>
              <a:sym typeface="Calibri"/>
            </a:endParaRPr>
          </a:p>
          <a:p>
            <a:pPr indent="-228600" lvl="0" marL="457200" marR="0" rtl="0" algn="l">
              <a:lnSpc>
                <a:spcPct val="133333"/>
              </a:lnSpc>
              <a:spcBef>
                <a:spcPts val="0"/>
              </a:spcBef>
              <a:spcAft>
                <a:spcPts val="0"/>
              </a:spcAft>
              <a:buClr>
                <a:srgbClr val="000000"/>
              </a:buClr>
              <a:buSzPts val="1800"/>
              <a:buFont typeface="Calibri"/>
              <a:buNone/>
            </a:pPr>
            <a:r>
              <a:t/>
            </a:r>
            <a:endParaRPr b="0" i="0" sz="1800" u="none" cap="none" strike="noStrike">
              <a:solidFill>
                <a:srgbClr val="3F3F3F"/>
              </a:solidFill>
              <a:highlight>
                <a:srgbClr val="FFFF00"/>
              </a:highlight>
              <a:latin typeface="Calibri"/>
              <a:ea typeface="Calibri"/>
              <a:cs typeface="Calibri"/>
              <a:sym typeface="Calibri"/>
            </a:endParaRPr>
          </a:p>
          <a:p>
            <a:pPr indent="0" lvl="0" marL="0" marR="0" rtl="0" algn="l">
              <a:lnSpc>
                <a:spcPct val="133333"/>
              </a:lnSpc>
              <a:spcBef>
                <a:spcPts val="360"/>
              </a:spcBef>
              <a:spcAft>
                <a:spcPts val="0"/>
              </a:spcAft>
              <a:buClr>
                <a:srgbClr val="000000"/>
              </a:buClr>
              <a:buSzPts val="1600"/>
              <a:buFont typeface="Arial"/>
              <a:buNone/>
            </a:pPr>
            <a:r>
              <a:t/>
            </a:r>
            <a:endParaRPr b="0" i="0" sz="1800" u="none" cap="none" strike="noStrike">
              <a:solidFill>
                <a:srgbClr val="3F3F3F"/>
              </a:solidFill>
              <a:highlight>
                <a:srgbClr val="FFFF00"/>
              </a:highlight>
              <a:latin typeface="Arial"/>
              <a:ea typeface="Arial"/>
              <a:cs typeface="Arial"/>
              <a:sym typeface="Arial"/>
            </a:endParaRPr>
          </a:p>
        </p:txBody>
      </p:sp>
      <p:sp>
        <p:nvSpPr>
          <p:cNvPr id="523" name="Google Shape;523;p68"/>
          <p:cNvSpPr txBox="1"/>
          <p:nvPr/>
        </p:nvSpPr>
        <p:spPr>
          <a:xfrm>
            <a:off x="11619584" y="229382"/>
            <a:ext cx="524400" cy="3651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600"/>
              <a:buFont typeface="Arial"/>
              <a:buNone/>
            </a:pPr>
            <a:fld id="{00000000-1234-1234-1234-123412341234}" type="slidenum">
              <a:rPr b="1" i="0" lang="en-US" sz="1600" u="none" cap="none" strike="noStrike">
                <a:solidFill>
                  <a:schemeClr val="lt1"/>
                </a:solidFill>
                <a:latin typeface="Arial"/>
                <a:ea typeface="Arial"/>
                <a:cs typeface="Arial"/>
                <a:sym typeface="Arial"/>
              </a:rPr>
              <a:t>‹#›</a:t>
            </a:fld>
            <a:endParaRPr b="1" i="0" sz="1600" u="none" cap="none" strike="noStrike">
              <a:solidFill>
                <a:schemeClr val="lt1"/>
              </a:solidFill>
              <a:latin typeface="Arial"/>
              <a:ea typeface="Arial"/>
              <a:cs typeface="Arial"/>
              <a:sym typeface="Arial"/>
            </a:endParaRPr>
          </a:p>
        </p:txBody>
      </p:sp>
      <p:sp>
        <p:nvSpPr>
          <p:cNvPr id="524" name="Google Shape;524;p68"/>
          <p:cNvSpPr txBox="1"/>
          <p:nvPr/>
        </p:nvSpPr>
        <p:spPr>
          <a:xfrm>
            <a:off x="1855902" y="189025"/>
            <a:ext cx="6969300" cy="611400"/>
          </a:xfrm>
          <a:prstGeom prst="rect">
            <a:avLst/>
          </a:prstGeom>
          <a:noFill/>
          <a:ln>
            <a:noFill/>
          </a:ln>
        </p:spPr>
        <p:txBody>
          <a:bodyPr anchorCtr="0" anchor="ctr" bIns="43650" lIns="43650" spcFirstLastPara="1" rIns="43650" wrap="square" tIns="43650">
            <a:spAutoFit/>
          </a:bodyPr>
          <a:lstStyle/>
          <a:p>
            <a:pPr indent="0" lvl="0" marL="0" marR="0" rtl="0" algn="ctr">
              <a:lnSpc>
                <a:spcPct val="100000"/>
              </a:lnSpc>
              <a:spcBef>
                <a:spcPts val="0"/>
              </a:spcBef>
              <a:spcAft>
                <a:spcPts val="0"/>
              </a:spcAft>
              <a:buClr>
                <a:srgbClr val="D8232A"/>
              </a:buClr>
              <a:buSzPts val="3400"/>
              <a:buFont typeface="Arial"/>
              <a:buNone/>
            </a:pPr>
            <a:r>
              <a:rPr b="1" i="0" lang="en-US" sz="3400" u="none" cap="small" strike="noStrike">
                <a:solidFill>
                  <a:srgbClr val="F96E99"/>
                </a:solidFill>
                <a:latin typeface="Arial"/>
                <a:ea typeface="Arial"/>
                <a:cs typeface="Arial"/>
                <a:sym typeface="Arial"/>
              </a:rPr>
              <a:t>How to select courses</a:t>
            </a:r>
            <a:endParaRPr b="0" i="0" sz="1200" u="none" cap="none" strike="noStrike">
              <a:solidFill>
                <a:srgbClr val="F96E99"/>
              </a:solidFill>
              <a:latin typeface="Arial"/>
              <a:ea typeface="Arial"/>
              <a:cs typeface="Arial"/>
              <a:sym typeface="Arial"/>
            </a:endParaRPr>
          </a:p>
        </p:txBody>
      </p:sp>
      <p:pic>
        <p:nvPicPr>
          <p:cNvPr id="525" name="Google Shape;525;p68"/>
          <p:cNvPicPr preferRelativeResize="0"/>
          <p:nvPr/>
        </p:nvPicPr>
        <p:blipFill rotWithShape="1">
          <a:blip r:embed="rId4">
            <a:alphaModFix/>
          </a:blip>
          <a:srcRect b="0" l="0" r="0" t="0"/>
          <a:stretch/>
        </p:blipFill>
        <p:spPr>
          <a:xfrm>
            <a:off x="9774923" y="137448"/>
            <a:ext cx="1844661" cy="1263287"/>
          </a:xfrm>
          <a:prstGeom prst="rect">
            <a:avLst/>
          </a:prstGeom>
          <a:noFill/>
          <a:ln>
            <a:noFill/>
          </a:ln>
        </p:spPr>
      </p:pic>
      <p:pic>
        <p:nvPicPr>
          <p:cNvPr id="526" name="Google Shape;526;p68"/>
          <p:cNvPicPr preferRelativeResize="0"/>
          <p:nvPr/>
        </p:nvPicPr>
        <p:blipFill rotWithShape="1">
          <a:blip r:embed="rId4">
            <a:alphaModFix/>
          </a:blip>
          <a:srcRect b="0" l="0" r="0" t="0"/>
          <a:stretch/>
        </p:blipFill>
        <p:spPr>
          <a:xfrm>
            <a:off x="10048026" y="61250"/>
            <a:ext cx="1723950" cy="118061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8"/>
          <p:cNvSpPr/>
          <p:nvPr/>
        </p:nvSpPr>
        <p:spPr>
          <a:xfrm>
            <a:off x="571100" y="4671931"/>
            <a:ext cx="310500" cy="45600"/>
          </a:xfrm>
          <a:prstGeom prst="rect">
            <a:avLst/>
          </a:prstGeom>
          <a:solidFill>
            <a:srgbClr val="FFFFFF"/>
          </a:solidFill>
          <a:ln>
            <a:noFill/>
          </a:ln>
        </p:spPr>
        <p:txBody>
          <a:bodyPr anchorCtr="0" anchor="ctr" bIns="43650" lIns="43650" spcFirstLastPara="1" rIns="43650" wrap="square" tIns="43650">
            <a:noAutofit/>
          </a:bodyPr>
          <a:lstStyle/>
          <a:p>
            <a:pPr indent="0" lvl="0" marL="0" marR="0" rtl="0" algn="ctr">
              <a:lnSpc>
                <a:spcPct val="100000"/>
              </a:lnSpc>
              <a:spcBef>
                <a:spcPts val="0"/>
              </a:spcBef>
              <a:spcAft>
                <a:spcPts val="0"/>
              </a:spcAft>
              <a:buClr>
                <a:srgbClr val="FFFFFF"/>
              </a:buClr>
              <a:buSzPts val="2100"/>
              <a:buFont typeface="Helvetica Neue Light"/>
              <a:buNone/>
            </a:pPr>
            <a:r>
              <a:t/>
            </a:r>
            <a:endParaRPr b="0" i="0" sz="2100" u="none" cap="none" strike="noStrike">
              <a:solidFill>
                <a:srgbClr val="000000"/>
              </a:solidFill>
              <a:latin typeface="Helvetica Neue Light"/>
              <a:ea typeface="Helvetica Neue Light"/>
              <a:cs typeface="Helvetica Neue Light"/>
              <a:sym typeface="Helvetica Neue Light"/>
            </a:endParaRPr>
          </a:p>
        </p:txBody>
      </p:sp>
      <p:pic>
        <p:nvPicPr>
          <p:cNvPr id="532" name="Google Shape;532;p8"/>
          <p:cNvPicPr preferRelativeResize="0"/>
          <p:nvPr/>
        </p:nvPicPr>
        <p:blipFill rotWithShape="1">
          <a:blip r:embed="rId3">
            <a:alphaModFix/>
          </a:blip>
          <a:srcRect b="0" l="0" r="0" t="0"/>
          <a:stretch/>
        </p:blipFill>
        <p:spPr>
          <a:xfrm>
            <a:off x="11750987" y="0"/>
            <a:ext cx="441013" cy="6858000"/>
          </a:xfrm>
          <a:prstGeom prst="rect">
            <a:avLst/>
          </a:prstGeom>
          <a:noFill/>
          <a:ln>
            <a:noFill/>
          </a:ln>
        </p:spPr>
      </p:pic>
      <p:pic>
        <p:nvPicPr>
          <p:cNvPr id="533" name="Google Shape;533;p8"/>
          <p:cNvPicPr preferRelativeResize="0"/>
          <p:nvPr/>
        </p:nvPicPr>
        <p:blipFill rotWithShape="1">
          <a:blip r:embed="rId4">
            <a:alphaModFix/>
          </a:blip>
          <a:srcRect b="0" l="0" r="0" t="0"/>
          <a:stretch/>
        </p:blipFill>
        <p:spPr>
          <a:xfrm>
            <a:off x="9774923" y="137448"/>
            <a:ext cx="1844661" cy="1263287"/>
          </a:xfrm>
          <a:prstGeom prst="rect">
            <a:avLst/>
          </a:prstGeom>
          <a:noFill/>
          <a:ln>
            <a:noFill/>
          </a:ln>
        </p:spPr>
      </p:pic>
      <p:pic>
        <p:nvPicPr>
          <p:cNvPr id="534" name="Google Shape;534;p8"/>
          <p:cNvPicPr preferRelativeResize="0"/>
          <p:nvPr/>
        </p:nvPicPr>
        <p:blipFill rotWithShape="1">
          <a:blip r:embed="rId4">
            <a:alphaModFix/>
          </a:blip>
          <a:srcRect b="0" l="0" r="0" t="0"/>
          <a:stretch/>
        </p:blipFill>
        <p:spPr>
          <a:xfrm>
            <a:off x="9978951" y="0"/>
            <a:ext cx="1723950" cy="1180616"/>
          </a:xfrm>
          <a:prstGeom prst="rect">
            <a:avLst/>
          </a:prstGeom>
          <a:noFill/>
          <a:ln>
            <a:noFill/>
          </a:ln>
        </p:spPr>
      </p:pic>
      <p:sp>
        <p:nvSpPr>
          <p:cNvPr id="535" name="Google Shape;535;p8"/>
          <p:cNvSpPr txBox="1"/>
          <p:nvPr/>
        </p:nvSpPr>
        <p:spPr>
          <a:xfrm>
            <a:off x="1363549" y="886445"/>
            <a:ext cx="9303000" cy="1042500"/>
          </a:xfrm>
          <a:prstGeom prst="rect">
            <a:avLst/>
          </a:prstGeom>
          <a:noFill/>
          <a:ln>
            <a:noFill/>
          </a:ln>
        </p:spPr>
        <p:txBody>
          <a:bodyPr anchorCtr="0" anchor="ctr" bIns="43650" lIns="43650" spcFirstLastPara="1" rIns="43650" wrap="square" tIns="43650">
            <a:spAutoFit/>
          </a:bodyPr>
          <a:lstStyle/>
          <a:p>
            <a:pPr indent="0" lvl="0" marL="0" marR="0" rtl="0" algn="l">
              <a:lnSpc>
                <a:spcPct val="100000"/>
              </a:lnSpc>
              <a:spcBef>
                <a:spcPts val="0"/>
              </a:spcBef>
              <a:spcAft>
                <a:spcPts val="0"/>
              </a:spcAft>
              <a:buClr>
                <a:srgbClr val="D8232A"/>
              </a:buClr>
              <a:buSzPts val="3400"/>
              <a:buFont typeface="Arial"/>
              <a:buNone/>
            </a:pPr>
            <a:r>
              <a:rPr b="1" i="0" lang="en-US" sz="3100" u="none" cap="small" strike="noStrike">
                <a:solidFill>
                  <a:srgbClr val="F96E99"/>
                </a:solidFill>
                <a:latin typeface="Arial"/>
                <a:ea typeface="Arial"/>
                <a:cs typeface="Arial"/>
                <a:sym typeface="Arial"/>
              </a:rPr>
              <a:t>Presentation of the 8 universities taking part in this call for applications :</a:t>
            </a:r>
            <a:endParaRPr b="0" i="0" sz="3100" u="none" cap="none" strike="noStrike">
              <a:solidFill>
                <a:srgbClr val="F96E99"/>
              </a:solidFill>
              <a:latin typeface="Arial"/>
              <a:ea typeface="Arial"/>
              <a:cs typeface="Arial"/>
              <a:sym typeface="Arial"/>
            </a:endParaRPr>
          </a:p>
        </p:txBody>
      </p:sp>
      <p:pic>
        <p:nvPicPr>
          <p:cNvPr id="536" name="Google Shape;536;p8"/>
          <p:cNvPicPr preferRelativeResize="0"/>
          <p:nvPr/>
        </p:nvPicPr>
        <p:blipFill rotWithShape="1">
          <a:blip r:embed="rId5">
            <a:alphaModFix/>
          </a:blip>
          <a:srcRect b="0" l="0" r="0" t="0"/>
          <a:stretch/>
        </p:blipFill>
        <p:spPr>
          <a:xfrm>
            <a:off x="557904" y="2295560"/>
            <a:ext cx="3158998" cy="675857"/>
          </a:xfrm>
          <a:prstGeom prst="rect">
            <a:avLst/>
          </a:prstGeom>
          <a:noFill/>
          <a:ln>
            <a:noFill/>
          </a:ln>
        </p:spPr>
      </p:pic>
      <p:pic>
        <p:nvPicPr>
          <p:cNvPr id="537" name="Google Shape;537;p8"/>
          <p:cNvPicPr preferRelativeResize="0"/>
          <p:nvPr/>
        </p:nvPicPr>
        <p:blipFill rotWithShape="1">
          <a:blip r:embed="rId6">
            <a:alphaModFix/>
          </a:blip>
          <a:srcRect b="0" l="0" r="0" t="0"/>
          <a:stretch/>
        </p:blipFill>
        <p:spPr>
          <a:xfrm>
            <a:off x="7869975" y="2152375"/>
            <a:ext cx="3052370" cy="796175"/>
          </a:xfrm>
          <a:prstGeom prst="rect">
            <a:avLst/>
          </a:prstGeom>
          <a:noFill/>
          <a:ln>
            <a:noFill/>
          </a:ln>
        </p:spPr>
      </p:pic>
      <p:pic>
        <p:nvPicPr>
          <p:cNvPr id="538" name="Google Shape;538;p8"/>
          <p:cNvPicPr preferRelativeResize="0"/>
          <p:nvPr/>
        </p:nvPicPr>
        <p:blipFill rotWithShape="1">
          <a:blip r:embed="rId7">
            <a:alphaModFix/>
          </a:blip>
          <a:srcRect b="0" l="0" r="0" t="0"/>
          <a:stretch/>
        </p:blipFill>
        <p:spPr>
          <a:xfrm>
            <a:off x="2604650" y="3211212"/>
            <a:ext cx="4093076" cy="1101075"/>
          </a:xfrm>
          <a:prstGeom prst="rect">
            <a:avLst/>
          </a:prstGeom>
          <a:noFill/>
          <a:ln>
            <a:noFill/>
          </a:ln>
        </p:spPr>
      </p:pic>
      <p:pic>
        <p:nvPicPr>
          <p:cNvPr id="539" name="Google Shape;539;p8"/>
          <p:cNvPicPr preferRelativeResize="0"/>
          <p:nvPr/>
        </p:nvPicPr>
        <p:blipFill rotWithShape="1">
          <a:blip r:embed="rId8">
            <a:alphaModFix/>
          </a:blip>
          <a:srcRect b="0" l="0" r="0" t="0"/>
          <a:stretch/>
        </p:blipFill>
        <p:spPr>
          <a:xfrm>
            <a:off x="4349650" y="2219350"/>
            <a:ext cx="2871708" cy="874275"/>
          </a:xfrm>
          <a:prstGeom prst="rect">
            <a:avLst/>
          </a:prstGeom>
          <a:noFill/>
          <a:ln>
            <a:noFill/>
          </a:ln>
        </p:spPr>
      </p:pic>
      <p:pic>
        <p:nvPicPr>
          <p:cNvPr id="540" name="Google Shape;540;p8"/>
          <p:cNvPicPr preferRelativeResize="0"/>
          <p:nvPr/>
        </p:nvPicPr>
        <p:blipFill rotWithShape="1">
          <a:blip r:embed="rId9">
            <a:alphaModFix/>
          </a:blip>
          <a:srcRect b="0" l="0" r="0" t="0"/>
          <a:stretch/>
        </p:blipFill>
        <p:spPr>
          <a:xfrm>
            <a:off x="7463025" y="3556625"/>
            <a:ext cx="3969400" cy="756414"/>
          </a:xfrm>
          <a:prstGeom prst="rect">
            <a:avLst/>
          </a:prstGeom>
          <a:noFill/>
          <a:ln>
            <a:noFill/>
          </a:ln>
        </p:spPr>
      </p:pic>
      <p:pic>
        <p:nvPicPr>
          <p:cNvPr id="541" name="Google Shape;541;p8"/>
          <p:cNvPicPr preferRelativeResize="0"/>
          <p:nvPr/>
        </p:nvPicPr>
        <p:blipFill rotWithShape="1">
          <a:blip r:embed="rId10">
            <a:alphaModFix/>
          </a:blip>
          <a:srcRect b="0" l="0" r="0" t="0"/>
          <a:stretch/>
        </p:blipFill>
        <p:spPr>
          <a:xfrm>
            <a:off x="3132700" y="5303911"/>
            <a:ext cx="3969402" cy="1262289"/>
          </a:xfrm>
          <a:prstGeom prst="rect">
            <a:avLst/>
          </a:prstGeom>
          <a:noFill/>
          <a:ln>
            <a:noFill/>
          </a:ln>
        </p:spPr>
      </p:pic>
      <p:pic>
        <p:nvPicPr>
          <p:cNvPr id="542" name="Google Shape;542;p8"/>
          <p:cNvPicPr preferRelativeResize="0"/>
          <p:nvPr/>
        </p:nvPicPr>
        <p:blipFill rotWithShape="1">
          <a:blip r:embed="rId11">
            <a:alphaModFix/>
          </a:blip>
          <a:srcRect b="0" l="0" r="0" t="0"/>
          <a:stretch/>
        </p:blipFill>
        <p:spPr>
          <a:xfrm>
            <a:off x="8065452" y="4607114"/>
            <a:ext cx="1733453" cy="1859161"/>
          </a:xfrm>
          <a:prstGeom prst="rect">
            <a:avLst/>
          </a:prstGeom>
          <a:noFill/>
          <a:ln>
            <a:noFill/>
          </a:ln>
        </p:spPr>
      </p:pic>
      <p:pic>
        <p:nvPicPr>
          <p:cNvPr id="543" name="Google Shape;543;p8"/>
          <p:cNvPicPr preferRelativeResize="0"/>
          <p:nvPr/>
        </p:nvPicPr>
        <p:blipFill rotWithShape="1">
          <a:blip r:embed="rId12">
            <a:alphaModFix/>
          </a:blip>
          <a:srcRect b="0" l="0" r="0" t="0"/>
          <a:stretch/>
        </p:blipFill>
        <p:spPr>
          <a:xfrm>
            <a:off x="368350" y="4607125"/>
            <a:ext cx="4409126" cy="7564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otiv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153575"/>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Tema de l'Office">
  <a:themeElements>
    <a:clrScheme name="Tema de l'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ThemeUnivRennes">
  <a:themeElements>
    <a:clrScheme name="Rennes-Université">
      <a:dk1>
        <a:srgbClr val="000000"/>
      </a:dk1>
      <a:lt1>
        <a:srgbClr val="FFFFFF"/>
      </a:lt1>
      <a:dk2>
        <a:srgbClr val="A70050"/>
      </a:dk2>
      <a:lt2>
        <a:srgbClr val="FAA619"/>
      </a:lt2>
      <a:accent1>
        <a:srgbClr val="EF4123"/>
      </a:accent1>
      <a:accent2>
        <a:srgbClr val="62BA45"/>
      </a:accent2>
      <a:accent3>
        <a:srgbClr val="004070"/>
      </a:accent3>
      <a:accent4>
        <a:srgbClr val="00AEE5"/>
      </a:accent4>
      <a:accent5>
        <a:srgbClr val="351A6E"/>
      </a:accent5>
      <a:accent6>
        <a:srgbClr val="3B5DAA"/>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2021-03-24T21:43:02Z</dcterms:created>
  <dc:creator>Collin Ludovic</dc:creator>
</cp:coreProperties>
</file>